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9"/>
  </p:notesMasterIdLst>
  <p:sldIdLst>
    <p:sldId id="297" r:id="rId5"/>
    <p:sldId id="405" r:id="rId6"/>
    <p:sldId id="360" r:id="rId7"/>
    <p:sldId id="406" r:id="rId8"/>
    <p:sldId id="315" r:id="rId9"/>
    <p:sldId id="358" r:id="rId10"/>
    <p:sldId id="359" r:id="rId11"/>
    <p:sldId id="377" r:id="rId12"/>
    <p:sldId id="362" r:id="rId13"/>
    <p:sldId id="363" r:id="rId14"/>
    <p:sldId id="378" r:id="rId15"/>
    <p:sldId id="403" r:id="rId16"/>
    <p:sldId id="388" r:id="rId17"/>
    <p:sldId id="407" r:id="rId18"/>
  </p:sldIdLst>
  <p:sldSz cx="9144000" cy="5143500" type="screen16x9"/>
  <p:notesSz cx="6797675" cy="9926638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tie Ashforth-Shaw" initials="KA" lastIdx="1" clrIdx="0">
    <p:extLst>
      <p:ext uri="{19B8F6BF-5375-455C-9EA6-DF929625EA0E}">
        <p15:presenceInfo xmlns:p15="http://schemas.microsoft.com/office/powerpoint/2012/main" userId="S::K.Shaw@ucas.ac.uk::f322d673-2e7a-4d1a-bbd3-78eb2c199c38" providerId="AD"/>
      </p:ext>
    </p:extLst>
  </p:cmAuthor>
  <p:cmAuthor id="2" name="Samantha Sykes" initials="SS" lastIdx="8" clrIdx="1">
    <p:extLst>
      <p:ext uri="{19B8F6BF-5375-455C-9EA6-DF929625EA0E}">
        <p15:presenceInfo xmlns:p15="http://schemas.microsoft.com/office/powerpoint/2012/main" userId="S::s.sykes@ucas.ac.uk::90c81e61-1625-4134-9dba-bbafe25093fa" providerId="AD"/>
      </p:ext>
    </p:extLst>
  </p:cmAuthor>
  <p:cmAuthor id="3" name="Callie Hawkins" initials="CH" lastIdx="16" clrIdx="2">
    <p:extLst>
      <p:ext uri="{19B8F6BF-5375-455C-9EA6-DF929625EA0E}">
        <p15:presenceInfo xmlns:p15="http://schemas.microsoft.com/office/powerpoint/2012/main" userId="S::C.Hawkins@ucas.ac.uk::868b9dd9-2d15-4c78-b82a-ae33240229b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  <a:srgbClr val="FF6451"/>
    <a:srgbClr val="1E2834"/>
    <a:srgbClr val="836CD8"/>
    <a:srgbClr val="FBC651"/>
    <a:srgbClr val="5DB88D"/>
    <a:srgbClr val="3BC0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3346077-11DA-43C8-BD81-8A82F2ABF998}" v="1" dt="2021-03-25T12:00:38.9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18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8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675B750-D55E-4114-9467-4AEBB345FA12}" type="doc">
      <dgm:prSet loTypeId="urn:microsoft.com/office/officeart/2018/5/layout/IconLeafLabelList" loCatId="icon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D6EB5AB3-6861-42C2-9C3D-725A9FFE65A1}">
      <dgm:prSet phldrT="[Text]"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 sz="1800" b="0" cap="none">
              <a:latin typeface="+mj-lt"/>
            </a:rPr>
            <a:t>Higher education</a:t>
          </a:r>
          <a:endParaRPr lang="en-GB" sz="1800" b="0" i="0" u="none" strike="noStrike" cap="none" baseline="0" noProof="0" dirty="0">
            <a:latin typeface="+mj-lt"/>
            <a:cs typeface="Calibri Light"/>
          </a:endParaRPr>
        </a:p>
      </dgm:t>
    </dgm:pt>
    <dgm:pt modelId="{96BEFF7B-9E86-420F-98F0-A490FCC02507}" type="parTrans" cxnId="{79DF289B-813A-4188-9094-901D7589B083}">
      <dgm:prSet/>
      <dgm:spPr/>
      <dgm:t>
        <a:bodyPr/>
        <a:lstStyle/>
        <a:p>
          <a:endParaRPr lang="en-GB" sz="1800">
            <a:solidFill>
              <a:schemeClr val="tx1"/>
            </a:solidFill>
          </a:endParaRPr>
        </a:p>
      </dgm:t>
    </dgm:pt>
    <dgm:pt modelId="{6EBA6B0D-057A-409A-95C2-8E0F5D68886B}" type="sibTrans" cxnId="{79DF289B-813A-4188-9094-901D7589B083}">
      <dgm:prSet/>
      <dgm:spPr/>
      <dgm:t>
        <a:bodyPr/>
        <a:lstStyle/>
        <a:p>
          <a:endParaRPr lang="en-GB" sz="1800">
            <a:solidFill>
              <a:schemeClr val="tx1"/>
            </a:solidFill>
          </a:endParaRPr>
        </a:p>
      </dgm:t>
    </dgm:pt>
    <dgm:pt modelId="{91FECA44-96FD-4828-92EC-CEFB3630EECA}">
      <dgm:prSet phldrT="[Text]"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 sz="1750" b="0" cap="none">
              <a:latin typeface="+mj-lt"/>
            </a:rPr>
            <a:t>Apprenticeships</a:t>
          </a:r>
          <a:r>
            <a:rPr lang="en-GB" sz="1800" b="0" cap="none">
              <a:latin typeface="+mj-lt"/>
            </a:rPr>
            <a:t>/ traineeships</a:t>
          </a:r>
          <a:endParaRPr lang="en-GB" sz="1800" b="0" cap="none" dirty="0">
            <a:latin typeface="+mj-lt"/>
          </a:endParaRPr>
        </a:p>
      </dgm:t>
    </dgm:pt>
    <dgm:pt modelId="{0A58372A-66E5-4281-82E8-A83DE9DA3F0A}" type="parTrans" cxnId="{3BC97B06-3049-4490-8930-A7285EB1EAED}">
      <dgm:prSet/>
      <dgm:spPr/>
      <dgm:t>
        <a:bodyPr/>
        <a:lstStyle/>
        <a:p>
          <a:endParaRPr lang="en-GB" sz="1800">
            <a:solidFill>
              <a:schemeClr val="tx1"/>
            </a:solidFill>
          </a:endParaRPr>
        </a:p>
      </dgm:t>
    </dgm:pt>
    <dgm:pt modelId="{4AAE0BFC-9CC6-4F73-B6FE-06EA2F2AE349}" type="sibTrans" cxnId="{3BC97B06-3049-4490-8930-A7285EB1EAED}">
      <dgm:prSet/>
      <dgm:spPr/>
      <dgm:t>
        <a:bodyPr/>
        <a:lstStyle/>
        <a:p>
          <a:endParaRPr lang="en-GB" sz="1800">
            <a:solidFill>
              <a:schemeClr val="tx1"/>
            </a:solidFill>
          </a:endParaRPr>
        </a:p>
      </dgm:t>
    </dgm:pt>
    <dgm:pt modelId="{7CDA7D70-7423-43BE-B04D-A0527E396E1D}">
      <dgm:prSet phldrT="[Text]"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 sz="1800" b="0" cap="none">
              <a:latin typeface="+mj-lt"/>
            </a:rPr>
            <a:t>Studying abroad</a:t>
          </a:r>
          <a:endParaRPr lang="en-GB" sz="1800" b="0" cap="none" dirty="0">
            <a:latin typeface="+mj-lt"/>
          </a:endParaRPr>
        </a:p>
      </dgm:t>
    </dgm:pt>
    <dgm:pt modelId="{3B6764CE-0884-4DFE-B6FF-37329FBDC1B6}" type="parTrans" cxnId="{B04D4DAA-8C7F-400B-ACC4-1D5D58891DAA}">
      <dgm:prSet/>
      <dgm:spPr/>
      <dgm:t>
        <a:bodyPr/>
        <a:lstStyle/>
        <a:p>
          <a:endParaRPr lang="en-GB" sz="1800">
            <a:solidFill>
              <a:schemeClr val="tx1"/>
            </a:solidFill>
          </a:endParaRPr>
        </a:p>
      </dgm:t>
    </dgm:pt>
    <dgm:pt modelId="{5BCE30D9-03FC-4BB4-9F6C-5468D9D1D2AC}" type="sibTrans" cxnId="{B04D4DAA-8C7F-400B-ACC4-1D5D58891DAA}">
      <dgm:prSet/>
      <dgm:spPr/>
      <dgm:t>
        <a:bodyPr/>
        <a:lstStyle/>
        <a:p>
          <a:endParaRPr lang="en-GB" sz="1800">
            <a:solidFill>
              <a:schemeClr val="tx1"/>
            </a:solidFill>
          </a:endParaRPr>
        </a:p>
      </dgm:t>
    </dgm:pt>
    <dgm:pt modelId="{B52CBEBB-6F7A-4399-B0CD-B69663FEA157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 sz="1800" b="0" cap="none">
              <a:latin typeface="+mj-lt"/>
            </a:rPr>
            <a:t>Gap year</a:t>
          </a:r>
          <a:endParaRPr lang="en-GB" sz="1800" b="0" dirty="0">
            <a:latin typeface="+mj-lt"/>
          </a:endParaRPr>
        </a:p>
      </dgm:t>
    </dgm:pt>
    <dgm:pt modelId="{1423C269-B6AA-4469-9B18-CECE407521AA}" type="parTrans" cxnId="{0548A49C-CFC4-4D77-9B0B-9AC1CB06072C}">
      <dgm:prSet/>
      <dgm:spPr/>
      <dgm:t>
        <a:bodyPr/>
        <a:lstStyle/>
        <a:p>
          <a:endParaRPr lang="en-GB" sz="1800">
            <a:solidFill>
              <a:schemeClr val="tx1"/>
            </a:solidFill>
          </a:endParaRPr>
        </a:p>
      </dgm:t>
    </dgm:pt>
    <dgm:pt modelId="{947048E2-D6E0-4B7A-8215-C026B6085E53}" type="sibTrans" cxnId="{0548A49C-CFC4-4D77-9B0B-9AC1CB06072C}">
      <dgm:prSet/>
      <dgm:spPr/>
      <dgm:t>
        <a:bodyPr/>
        <a:lstStyle/>
        <a:p>
          <a:endParaRPr lang="en-GB" sz="1800">
            <a:solidFill>
              <a:schemeClr val="tx1"/>
            </a:solidFill>
          </a:endParaRPr>
        </a:p>
      </dgm:t>
    </dgm:pt>
    <dgm:pt modelId="{A5BA2B8B-5A4E-4C7E-B695-6432D82060E0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 sz="1800" b="0" cap="none">
              <a:latin typeface="+mj-lt"/>
            </a:rPr>
            <a:t>Getting a job</a:t>
          </a:r>
          <a:endParaRPr lang="en-GB" sz="1800" b="0" dirty="0">
            <a:latin typeface="+mj-lt"/>
          </a:endParaRPr>
        </a:p>
      </dgm:t>
    </dgm:pt>
    <dgm:pt modelId="{CD90B12D-F367-4B28-9000-5419EAC61B46}" type="parTrans" cxnId="{8AB85C90-A44F-4E9F-8BCF-C5F897D8E632}">
      <dgm:prSet/>
      <dgm:spPr/>
      <dgm:t>
        <a:bodyPr/>
        <a:lstStyle/>
        <a:p>
          <a:endParaRPr lang="en-GB" sz="1800">
            <a:solidFill>
              <a:schemeClr val="tx1"/>
            </a:solidFill>
          </a:endParaRPr>
        </a:p>
      </dgm:t>
    </dgm:pt>
    <dgm:pt modelId="{82FE9E00-1491-442D-8FAA-4C33F6ADBCFE}" type="sibTrans" cxnId="{8AB85C90-A44F-4E9F-8BCF-C5F897D8E632}">
      <dgm:prSet/>
      <dgm:spPr/>
      <dgm:t>
        <a:bodyPr/>
        <a:lstStyle/>
        <a:p>
          <a:endParaRPr lang="en-GB" sz="1800">
            <a:solidFill>
              <a:schemeClr val="tx1"/>
            </a:solidFill>
          </a:endParaRPr>
        </a:p>
      </dgm:t>
    </dgm:pt>
    <dgm:pt modelId="{FCF8012B-EB7A-464C-B8D9-19E42329FE36}" type="pres">
      <dgm:prSet presAssocID="{B675B750-D55E-4114-9467-4AEBB345FA12}" presName="root" presStyleCnt="0">
        <dgm:presLayoutVars>
          <dgm:dir/>
          <dgm:resizeHandles val="exact"/>
        </dgm:presLayoutVars>
      </dgm:prSet>
      <dgm:spPr/>
    </dgm:pt>
    <dgm:pt modelId="{4B832157-A5A9-4C61-A954-96B0E6906D30}" type="pres">
      <dgm:prSet presAssocID="{D6EB5AB3-6861-42C2-9C3D-725A9FFE65A1}" presName="compNode" presStyleCnt="0"/>
      <dgm:spPr/>
    </dgm:pt>
    <dgm:pt modelId="{147F0E0B-3389-4F1F-B6F3-CC8D315FD19C}" type="pres">
      <dgm:prSet presAssocID="{D6EB5AB3-6861-42C2-9C3D-725A9FFE65A1}" presName="iconBgRect" presStyleLbl="bgShp" presStyleIdx="0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84CD5F33-D052-4F2A-B07F-E72982AD8215}" type="pres">
      <dgm:prSet presAssocID="{D6EB5AB3-6861-42C2-9C3D-725A9FFE65A1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raduation cap"/>
        </a:ext>
      </dgm:extLst>
    </dgm:pt>
    <dgm:pt modelId="{4A98969F-EC9F-4465-AE7C-F59B729B3CBD}" type="pres">
      <dgm:prSet presAssocID="{D6EB5AB3-6861-42C2-9C3D-725A9FFE65A1}" presName="spaceRect" presStyleCnt="0"/>
      <dgm:spPr/>
    </dgm:pt>
    <dgm:pt modelId="{A2C52252-5492-4D6A-8A72-0472BF3E030B}" type="pres">
      <dgm:prSet presAssocID="{D6EB5AB3-6861-42C2-9C3D-725A9FFE65A1}" presName="textRect" presStyleLbl="revTx" presStyleIdx="0" presStyleCnt="5">
        <dgm:presLayoutVars>
          <dgm:chMax val="1"/>
          <dgm:chPref val="1"/>
        </dgm:presLayoutVars>
      </dgm:prSet>
      <dgm:spPr/>
    </dgm:pt>
    <dgm:pt modelId="{C3E98D3E-5AFC-4311-A699-6C0D88AA8A41}" type="pres">
      <dgm:prSet presAssocID="{6EBA6B0D-057A-409A-95C2-8E0F5D68886B}" presName="sibTrans" presStyleCnt="0"/>
      <dgm:spPr/>
    </dgm:pt>
    <dgm:pt modelId="{7B7A0FC4-4766-48D3-B540-18438A9E16F3}" type="pres">
      <dgm:prSet presAssocID="{91FECA44-96FD-4828-92EC-CEFB3630EECA}" presName="compNode" presStyleCnt="0"/>
      <dgm:spPr/>
    </dgm:pt>
    <dgm:pt modelId="{F3D85CDB-6AD6-46B0-B8D7-B411D11E4636}" type="pres">
      <dgm:prSet presAssocID="{91FECA44-96FD-4828-92EC-CEFB3630EECA}" presName="iconBgRect" presStyleLbl="bgShp" presStyleIdx="1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62AA9534-BC25-4B3F-B9BC-AA164445A2C5}" type="pres">
      <dgm:prSet presAssocID="{91FECA44-96FD-4828-92EC-CEFB3630EECA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riefcase"/>
        </a:ext>
      </dgm:extLst>
    </dgm:pt>
    <dgm:pt modelId="{4B9BE623-9900-4A89-8075-0BBE75C54564}" type="pres">
      <dgm:prSet presAssocID="{91FECA44-96FD-4828-92EC-CEFB3630EECA}" presName="spaceRect" presStyleCnt="0"/>
      <dgm:spPr/>
    </dgm:pt>
    <dgm:pt modelId="{4D58AFDC-0778-4BDB-A08D-62A10077DD53}" type="pres">
      <dgm:prSet presAssocID="{91FECA44-96FD-4828-92EC-CEFB3630EECA}" presName="textRect" presStyleLbl="revTx" presStyleIdx="1" presStyleCnt="5" custScaleX="108945">
        <dgm:presLayoutVars>
          <dgm:chMax val="1"/>
          <dgm:chPref val="1"/>
        </dgm:presLayoutVars>
      </dgm:prSet>
      <dgm:spPr/>
    </dgm:pt>
    <dgm:pt modelId="{3DDF44EA-1213-4EDC-8A61-41A6D7317813}" type="pres">
      <dgm:prSet presAssocID="{4AAE0BFC-9CC6-4F73-B6FE-06EA2F2AE349}" presName="sibTrans" presStyleCnt="0"/>
      <dgm:spPr/>
    </dgm:pt>
    <dgm:pt modelId="{A526893A-3186-4159-A613-23551D097152}" type="pres">
      <dgm:prSet presAssocID="{7CDA7D70-7423-43BE-B04D-A0527E396E1D}" presName="compNode" presStyleCnt="0"/>
      <dgm:spPr/>
    </dgm:pt>
    <dgm:pt modelId="{1FDC76F1-2A12-499B-A052-2BF375205DC8}" type="pres">
      <dgm:prSet presAssocID="{7CDA7D70-7423-43BE-B04D-A0527E396E1D}" presName="iconBgRect" presStyleLbl="bgShp" presStyleIdx="2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14F966E3-79AD-4D79-A9F6-4C206CD81EF2}" type="pres">
      <dgm:prSet presAssocID="{7CDA7D70-7423-43BE-B04D-A0527E396E1D}" presName="iconRect" presStyleLbl="node1" presStyleIdx="2" presStyleCnt="5" custAng="218951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irplane"/>
        </a:ext>
      </dgm:extLst>
    </dgm:pt>
    <dgm:pt modelId="{57ADF148-5360-4D8B-8A7D-572367AECA81}" type="pres">
      <dgm:prSet presAssocID="{7CDA7D70-7423-43BE-B04D-A0527E396E1D}" presName="spaceRect" presStyleCnt="0"/>
      <dgm:spPr/>
    </dgm:pt>
    <dgm:pt modelId="{10236270-E10F-4009-89A6-1703EE4C6AB1}" type="pres">
      <dgm:prSet presAssocID="{7CDA7D70-7423-43BE-B04D-A0527E396E1D}" presName="textRect" presStyleLbl="revTx" presStyleIdx="2" presStyleCnt="5">
        <dgm:presLayoutVars>
          <dgm:chMax val="1"/>
          <dgm:chPref val="1"/>
        </dgm:presLayoutVars>
      </dgm:prSet>
      <dgm:spPr/>
    </dgm:pt>
    <dgm:pt modelId="{052A9626-317A-4512-9E65-E3578AEB11A4}" type="pres">
      <dgm:prSet presAssocID="{5BCE30D9-03FC-4BB4-9F6C-5468D9D1D2AC}" presName="sibTrans" presStyleCnt="0"/>
      <dgm:spPr/>
    </dgm:pt>
    <dgm:pt modelId="{0F911E95-73B7-4866-A8D9-91AC3444CC60}" type="pres">
      <dgm:prSet presAssocID="{B52CBEBB-6F7A-4399-B0CD-B69663FEA157}" presName="compNode" presStyleCnt="0"/>
      <dgm:spPr/>
    </dgm:pt>
    <dgm:pt modelId="{85F07643-39BA-442D-AA96-CE8150BC8E35}" type="pres">
      <dgm:prSet presAssocID="{B52CBEBB-6F7A-4399-B0CD-B69663FEA157}" presName="iconBgRect" presStyleLbl="bgShp" presStyleIdx="3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D7071DA3-9DF3-44F3-91BC-1B157B696D45}" type="pres">
      <dgm:prSet presAssocID="{B52CBEBB-6F7A-4399-B0CD-B69663FEA157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ountain scene"/>
        </a:ext>
      </dgm:extLst>
    </dgm:pt>
    <dgm:pt modelId="{C7C437B4-E165-40DD-A937-73DDF85C6473}" type="pres">
      <dgm:prSet presAssocID="{B52CBEBB-6F7A-4399-B0CD-B69663FEA157}" presName="spaceRect" presStyleCnt="0"/>
      <dgm:spPr/>
    </dgm:pt>
    <dgm:pt modelId="{114FC8B5-2BDE-4F8A-AED2-B2C221876442}" type="pres">
      <dgm:prSet presAssocID="{B52CBEBB-6F7A-4399-B0CD-B69663FEA157}" presName="textRect" presStyleLbl="revTx" presStyleIdx="3" presStyleCnt="5">
        <dgm:presLayoutVars>
          <dgm:chMax val="1"/>
          <dgm:chPref val="1"/>
        </dgm:presLayoutVars>
      </dgm:prSet>
      <dgm:spPr/>
    </dgm:pt>
    <dgm:pt modelId="{6BFBC277-CBCF-4E50-BD0C-D115E0D10135}" type="pres">
      <dgm:prSet presAssocID="{947048E2-D6E0-4B7A-8215-C026B6085E53}" presName="sibTrans" presStyleCnt="0"/>
      <dgm:spPr/>
    </dgm:pt>
    <dgm:pt modelId="{24703F72-EC02-473A-B057-FF67806B8386}" type="pres">
      <dgm:prSet presAssocID="{A5BA2B8B-5A4E-4C7E-B695-6432D82060E0}" presName="compNode" presStyleCnt="0"/>
      <dgm:spPr/>
    </dgm:pt>
    <dgm:pt modelId="{917E4EEE-F4B1-47A3-8845-BAE3FA8736FD}" type="pres">
      <dgm:prSet presAssocID="{A5BA2B8B-5A4E-4C7E-B695-6432D82060E0}" presName="iconBgRect" presStyleLbl="bgShp" presStyleIdx="4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5DCC0D43-A32E-4D3C-ABFA-87375245EF6D}" type="pres">
      <dgm:prSet presAssocID="{A5BA2B8B-5A4E-4C7E-B695-6432D82060E0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960E89E8-C115-4B2F-B3F2-7D7245B39F83}" type="pres">
      <dgm:prSet presAssocID="{A5BA2B8B-5A4E-4C7E-B695-6432D82060E0}" presName="spaceRect" presStyleCnt="0"/>
      <dgm:spPr/>
    </dgm:pt>
    <dgm:pt modelId="{D655ECA1-80E0-4BA0-AEE3-1825E4F54959}" type="pres">
      <dgm:prSet presAssocID="{A5BA2B8B-5A4E-4C7E-B695-6432D82060E0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3BC97B06-3049-4490-8930-A7285EB1EAED}" srcId="{B675B750-D55E-4114-9467-4AEBB345FA12}" destId="{91FECA44-96FD-4828-92EC-CEFB3630EECA}" srcOrd="1" destOrd="0" parTransId="{0A58372A-66E5-4281-82E8-A83DE9DA3F0A}" sibTransId="{4AAE0BFC-9CC6-4F73-B6FE-06EA2F2AE349}"/>
    <dgm:cxn modelId="{A436D02F-CF13-4B6C-A8D0-90D5FBE75C48}" type="presOf" srcId="{91FECA44-96FD-4828-92EC-CEFB3630EECA}" destId="{4D58AFDC-0778-4BDB-A08D-62A10077DD53}" srcOrd="0" destOrd="0" presId="urn:microsoft.com/office/officeart/2018/5/layout/IconLeafLabelList"/>
    <dgm:cxn modelId="{EAFA9F43-2ECD-43A9-BF04-5362DA7563F3}" type="presOf" srcId="{B52CBEBB-6F7A-4399-B0CD-B69663FEA157}" destId="{114FC8B5-2BDE-4F8A-AED2-B2C221876442}" srcOrd="0" destOrd="0" presId="urn:microsoft.com/office/officeart/2018/5/layout/IconLeafLabelList"/>
    <dgm:cxn modelId="{CD5A2789-D44C-40F4-9F8C-939AD44FC01B}" type="presOf" srcId="{B675B750-D55E-4114-9467-4AEBB345FA12}" destId="{FCF8012B-EB7A-464C-B8D9-19E42329FE36}" srcOrd="0" destOrd="0" presId="urn:microsoft.com/office/officeart/2018/5/layout/IconLeafLabelList"/>
    <dgm:cxn modelId="{8AB85C90-A44F-4E9F-8BCF-C5F897D8E632}" srcId="{B675B750-D55E-4114-9467-4AEBB345FA12}" destId="{A5BA2B8B-5A4E-4C7E-B695-6432D82060E0}" srcOrd="4" destOrd="0" parTransId="{CD90B12D-F367-4B28-9000-5419EAC61B46}" sibTransId="{82FE9E00-1491-442D-8FAA-4C33F6ADBCFE}"/>
    <dgm:cxn modelId="{C7A0F097-5F15-484C-823E-609336514EE3}" type="presOf" srcId="{A5BA2B8B-5A4E-4C7E-B695-6432D82060E0}" destId="{D655ECA1-80E0-4BA0-AEE3-1825E4F54959}" srcOrd="0" destOrd="0" presId="urn:microsoft.com/office/officeart/2018/5/layout/IconLeafLabelList"/>
    <dgm:cxn modelId="{6D5D109B-A37F-4E10-9232-A19FF0661393}" type="presOf" srcId="{D6EB5AB3-6861-42C2-9C3D-725A9FFE65A1}" destId="{A2C52252-5492-4D6A-8A72-0472BF3E030B}" srcOrd="0" destOrd="0" presId="urn:microsoft.com/office/officeart/2018/5/layout/IconLeafLabelList"/>
    <dgm:cxn modelId="{79DF289B-813A-4188-9094-901D7589B083}" srcId="{B675B750-D55E-4114-9467-4AEBB345FA12}" destId="{D6EB5AB3-6861-42C2-9C3D-725A9FFE65A1}" srcOrd="0" destOrd="0" parTransId="{96BEFF7B-9E86-420F-98F0-A490FCC02507}" sibTransId="{6EBA6B0D-057A-409A-95C2-8E0F5D68886B}"/>
    <dgm:cxn modelId="{0548A49C-CFC4-4D77-9B0B-9AC1CB06072C}" srcId="{B675B750-D55E-4114-9467-4AEBB345FA12}" destId="{B52CBEBB-6F7A-4399-B0CD-B69663FEA157}" srcOrd="3" destOrd="0" parTransId="{1423C269-B6AA-4469-9B18-CECE407521AA}" sibTransId="{947048E2-D6E0-4B7A-8215-C026B6085E53}"/>
    <dgm:cxn modelId="{B04D4DAA-8C7F-400B-ACC4-1D5D58891DAA}" srcId="{B675B750-D55E-4114-9467-4AEBB345FA12}" destId="{7CDA7D70-7423-43BE-B04D-A0527E396E1D}" srcOrd="2" destOrd="0" parTransId="{3B6764CE-0884-4DFE-B6FF-37329FBDC1B6}" sibTransId="{5BCE30D9-03FC-4BB4-9F6C-5468D9D1D2AC}"/>
    <dgm:cxn modelId="{6A8B64C8-557F-4A65-9AD9-E5FDD17977C5}" type="presOf" srcId="{7CDA7D70-7423-43BE-B04D-A0527E396E1D}" destId="{10236270-E10F-4009-89A6-1703EE4C6AB1}" srcOrd="0" destOrd="0" presId="urn:microsoft.com/office/officeart/2018/5/layout/IconLeafLabelList"/>
    <dgm:cxn modelId="{52C1D3F0-AAFD-48C2-ADEF-D5F02C52402F}" type="presParOf" srcId="{FCF8012B-EB7A-464C-B8D9-19E42329FE36}" destId="{4B832157-A5A9-4C61-A954-96B0E6906D30}" srcOrd="0" destOrd="0" presId="urn:microsoft.com/office/officeart/2018/5/layout/IconLeafLabelList"/>
    <dgm:cxn modelId="{3BD070C0-8D97-47FD-AFDA-844FDCE163E8}" type="presParOf" srcId="{4B832157-A5A9-4C61-A954-96B0E6906D30}" destId="{147F0E0B-3389-4F1F-B6F3-CC8D315FD19C}" srcOrd="0" destOrd="0" presId="urn:microsoft.com/office/officeart/2018/5/layout/IconLeafLabelList"/>
    <dgm:cxn modelId="{24A9B88C-F4DC-4F81-8D6A-75ACCC19B9E3}" type="presParOf" srcId="{4B832157-A5A9-4C61-A954-96B0E6906D30}" destId="{84CD5F33-D052-4F2A-B07F-E72982AD8215}" srcOrd="1" destOrd="0" presId="urn:microsoft.com/office/officeart/2018/5/layout/IconLeafLabelList"/>
    <dgm:cxn modelId="{81926D04-F8BB-488D-9BEB-DD218C15A063}" type="presParOf" srcId="{4B832157-A5A9-4C61-A954-96B0E6906D30}" destId="{4A98969F-EC9F-4465-AE7C-F59B729B3CBD}" srcOrd="2" destOrd="0" presId="urn:microsoft.com/office/officeart/2018/5/layout/IconLeafLabelList"/>
    <dgm:cxn modelId="{735002E8-B207-48A1-9710-83AB9B9F9004}" type="presParOf" srcId="{4B832157-A5A9-4C61-A954-96B0E6906D30}" destId="{A2C52252-5492-4D6A-8A72-0472BF3E030B}" srcOrd="3" destOrd="0" presId="urn:microsoft.com/office/officeart/2018/5/layout/IconLeafLabelList"/>
    <dgm:cxn modelId="{E6AA0343-36DD-4129-A09A-4F6E56FDEC69}" type="presParOf" srcId="{FCF8012B-EB7A-464C-B8D9-19E42329FE36}" destId="{C3E98D3E-5AFC-4311-A699-6C0D88AA8A41}" srcOrd="1" destOrd="0" presId="urn:microsoft.com/office/officeart/2018/5/layout/IconLeafLabelList"/>
    <dgm:cxn modelId="{70645306-079E-42A6-BC33-D465E4333CF7}" type="presParOf" srcId="{FCF8012B-EB7A-464C-B8D9-19E42329FE36}" destId="{7B7A0FC4-4766-48D3-B540-18438A9E16F3}" srcOrd="2" destOrd="0" presId="urn:microsoft.com/office/officeart/2018/5/layout/IconLeafLabelList"/>
    <dgm:cxn modelId="{3E9422ED-C439-4039-8950-426174D02CDA}" type="presParOf" srcId="{7B7A0FC4-4766-48D3-B540-18438A9E16F3}" destId="{F3D85CDB-6AD6-46B0-B8D7-B411D11E4636}" srcOrd="0" destOrd="0" presId="urn:microsoft.com/office/officeart/2018/5/layout/IconLeafLabelList"/>
    <dgm:cxn modelId="{E0781F52-3C75-456C-AC9C-685F8DF6D07C}" type="presParOf" srcId="{7B7A0FC4-4766-48D3-B540-18438A9E16F3}" destId="{62AA9534-BC25-4B3F-B9BC-AA164445A2C5}" srcOrd="1" destOrd="0" presId="urn:microsoft.com/office/officeart/2018/5/layout/IconLeafLabelList"/>
    <dgm:cxn modelId="{BA6162A7-F450-43F2-ABC5-CCC720088191}" type="presParOf" srcId="{7B7A0FC4-4766-48D3-B540-18438A9E16F3}" destId="{4B9BE623-9900-4A89-8075-0BBE75C54564}" srcOrd="2" destOrd="0" presId="urn:microsoft.com/office/officeart/2018/5/layout/IconLeafLabelList"/>
    <dgm:cxn modelId="{5920DB4E-2E4E-45C5-8D52-E01DF8AEF655}" type="presParOf" srcId="{7B7A0FC4-4766-48D3-B540-18438A9E16F3}" destId="{4D58AFDC-0778-4BDB-A08D-62A10077DD53}" srcOrd="3" destOrd="0" presId="urn:microsoft.com/office/officeart/2018/5/layout/IconLeafLabelList"/>
    <dgm:cxn modelId="{D4AFCF8F-8F96-479E-A8B2-7A9736DF10F6}" type="presParOf" srcId="{FCF8012B-EB7A-464C-B8D9-19E42329FE36}" destId="{3DDF44EA-1213-4EDC-8A61-41A6D7317813}" srcOrd="3" destOrd="0" presId="urn:microsoft.com/office/officeart/2018/5/layout/IconLeafLabelList"/>
    <dgm:cxn modelId="{37E4B175-26C5-4D0D-8913-B8A8E8C1A7FF}" type="presParOf" srcId="{FCF8012B-EB7A-464C-B8D9-19E42329FE36}" destId="{A526893A-3186-4159-A613-23551D097152}" srcOrd="4" destOrd="0" presId="urn:microsoft.com/office/officeart/2018/5/layout/IconLeafLabelList"/>
    <dgm:cxn modelId="{54367B05-7D14-477D-BC5E-EAB5657F9FC1}" type="presParOf" srcId="{A526893A-3186-4159-A613-23551D097152}" destId="{1FDC76F1-2A12-499B-A052-2BF375205DC8}" srcOrd="0" destOrd="0" presId="urn:microsoft.com/office/officeart/2018/5/layout/IconLeafLabelList"/>
    <dgm:cxn modelId="{A8C9AEBA-AD8E-41E8-B10F-64873F4D1E40}" type="presParOf" srcId="{A526893A-3186-4159-A613-23551D097152}" destId="{14F966E3-79AD-4D79-A9F6-4C206CD81EF2}" srcOrd="1" destOrd="0" presId="urn:microsoft.com/office/officeart/2018/5/layout/IconLeafLabelList"/>
    <dgm:cxn modelId="{CFB7EEA4-D7C5-4801-913E-77EC6093894F}" type="presParOf" srcId="{A526893A-3186-4159-A613-23551D097152}" destId="{57ADF148-5360-4D8B-8A7D-572367AECA81}" srcOrd="2" destOrd="0" presId="urn:microsoft.com/office/officeart/2018/5/layout/IconLeafLabelList"/>
    <dgm:cxn modelId="{29BDAD21-0718-4FF0-8FF4-AAA89D47795A}" type="presParOf" srcId="{A526893A-3186-4159-A613-23551D097152}" destId="{10236270-E10F-4009-89A6-1703EE4C6AB1}" srcOrd="3" destOrd="0" presId="urn:microsoft.com/office/officeart/2018/5/layout/IconLeafLabelList"/>
    <dgm:cxn modelId="{4E082E8C-1015-4539-9F99-C89C807108B0}" type="presParOf" srcId="{FCF8012B-EB7A-464C-B8D9-19E42329FE36}" destId="{052A9626-317A-4512-9E65-E3578AEB11A4}" srcOrd="5" destOrd="0" presId="urn:microsoft.com/office/officeart/2018/5/layout/IconLeafLabelList"/>
    <dgm:cxn modelId="{4DBD584F-FB8B-44FC-874B-6418E04620F2}" type="presParOf" srcId="{FCF8012B-EB7A-464C-B8D9-19E42329FE36}" destId="{0F911E95-73B7-4866-A8D9-91AC3444CC60}" srcOrd="6" destOrd="0" presId="urn:microsoft.com/office/officeart/2018/5/layout/IconLeafLabelList"/>
    <dgm:cxn modelId="{202EB6F4-35E7-40FC-9DC8-D100B3341344}" type="presParOf" srcId="{0F911E95-73B7-4866-A8D9-91AC3444CC60}" destId="{85F07643-39BA-442D-AA96-CE8150BC8E35}" srcOrd="0" destOrd="0" presId="urn:microsoft.com/office/officeart/2018/5/layout/IconLeafLabelList"/>
    <dgm:cxn modelId="{7977B5EC-A143-435C-99BD-2E1C29CA3BD8}" type="presParOf" srcId="{0F911E95-73B7-4866-A8D9-91AC3444CC60}" destId="{D7071DA3-9DF3-44F3-91BC-1B157B696D45}" srcOrd="1" destOrd="0" presId="urn:microsoft.com/office/officeart/2018/5/layout/IconLeafLabelList"/>
    <dgm:cxn modelId="{1F2BE99E-13C5-4009-BEF8-51CCE33108A7}" type="presParOf" srcId="{0F911E95-73B7-4866-A8D9-91AC3444CC60}" destId="{C7C437B4-E165-40DD-A937-73DDF85C6473}" srcOrd="2" destOrd="0" presId="urn:microsoft.com/office/officeart/2018/5/layout/IconLeafLabelList"/>
    <dgm:cxn modelId="{2CCA380C-FD44-4934-972E-66C876F36AD9}" type="presParOf" srcId="{0F911E95-73B7-4866-A8D9-91AC3444CC60}" destId="{114FC8B5-2BDE-4F8A-AED2-B2C221876442}" srcOrd="3" destOrd="0" presId="urn:microsoft.com/office/officeart/2018/5/layout/IconLeafLabelList"/>
    <dgm:cxn modelId="{ACF5818A-AE28-4398-909F-6AEDD59B6D28}" type="presParOf" srcId="{FCF8012B-EB7A-464C-B8D9-19E42329FE36}" destId="{6BFBC277-CBCF-4E50-BD0C-D115E0D10135}" srcOrd="7" destOrd="0" presId="urn:microsoft.com/office/officeart/2018/5/layout/IconLeafLabelList"/>
    <dgm:cxn modelId="{5BC847F2-AF09-4DA8-8025-A3737C05930A}" type="presParOf" srcId="{FCF8012B-EB7A-464C-B8D9-19E42329FE36}" destId="{24703F72-EC02-473A-B057-FF67806B8386}" srcOrd="8" destOrd="0" presId="urn:microsoft.com/office/officeart/2018/5/layout/IconLeafLabelList"/>
    <dgm:cxn modelId="{94DA0D09-58E5-47CC-9DF1-1018D12561C3}" type="presParOf" srcId="{24703F72-EC02-473A-B057-FF67806B8386}" destId="{917E4EEE-F4B1-47A3-8845-BAE3FA8736FD}" srcOrd="0" destOrd="0" presId="urn:microsoft.com/office/officeart/2018/5/layout/IconLeafLabelList"/>
    <dgm:cxn modelId="{F34369D3-D659-4A80-B790-FBD06B2CA3A1}" type="presParOf" srcId="{24703F72-EC02-473A-B057-FF67806B8386}" destId="{5DCC0D43-A32E-4D3C-ABFA-87375245EF6D}" srcOrd="1" destOrd="0" presId="urn:microsoft.com/office/officeart/2018/5/layout/IconLeafLabelList"/>
    <dgm:cxn modelId="{023E1FC4-793F-49D8-B3E6-CD3E2E7CC826}" type="presParOf" srcId="{24703F72-EC02-473A-B057-FF67806B8386}" destId="{960E89E8-C115-4B2F-B3F2-7D7245B39F83}" srcOrd="2" destOrd="0" presId="urn:microsoft.com/office/officeart/2018/5/layout/IconLeafLabelList"/>
    <dgm:cxn modelId="{8518C3DA-74D0-4630-830E-6ED6586275A1}" type="presParOf" srcId="{24703F72-EC02-473A-B057-FF67806B8386}" destId="{D655ECA1-80E0-4BA0-AEE3-1825E4F54959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7F0E0B-3389-4F1F-B6F3-CC8D315FD19C}">
      <dsp:nvSpPr>
        <dsp:cNvPr id="0" name=""/>
        <dsp:cNvSpPr/>
      </dsp:nvSpPr>
      <dsp:spPr>
        <a:xfrm>
          <a:off x="286161" y="756361"/>
          <a:ext cx="889980" cy="889980"/>
        </a:xfrm>
        <a:prstGeom prst="round2DiagRect">
          <a:avLst>
            <a:gd name="adj1" fmla="val 29727"/>
            <a:gd name="adj2" fmla="val 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4CD5F33-D052-4F2A-B07F-E72982AD8215}">
      <dsp:nvSpPr>
        <dsp:cNvPr id="0" name=""/>
        <dsp:cNvSpPr/>
      </dsp:nvSpPr>
      <dsp:spPr>
        <a:xfrm>
          <a:off x="475829" y="946029"/>
          <a:ext cx="510644" cy="51064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2C52252-5492-4D6A-8A72-0472BF3E030B}">
      <dsp:nvSpPr>
        <dsp:cNvPr id="0" name=""/>
        <dsp:cNvSpPr/>
      </dsp:nvSpPr>
      <dsp:spPr>
        <a:xfrm>
          <a:off x="1659" y="1923548"/>
          <a:ext cx="1458984" cy="5835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800" b="0" kern="1200" cap="none">
              <a:latin typeface="+mj-lt"/>
            </a:rPr>
            <a:t>Higher education</a:t>
          </a:r>
          <a:endParaRPr lang="en-GB" sz="1800" b="0" i="0" u="none" strike="noStrike" kern="1200" cap="none" baseline="0" noProof="0" dirty="0">
            <a:latin typeface="+mj-lt"/>
            <a:cs typeface="Calibri Light"/>
          </a:endParaRPr>
        </a:p>
      </dsp:txBody>
      <dsp:txXfrm>
        <a:off x="1659" y="1923548"/>
        <a:ext cx="1458984" cy="583593"/>
      </dsp:txXfrm>
    </dsp:sp>
    <dsp:sp modelId="{F3D85CDB-6AD6-46B0-B8D7-B411D11E4636}">
      <dsp:nvSpPr>
        <dsp:cNvPr id="0" name=""/>
        <dsp:cNvSpPr/>
      </dsp:nvSpPr>
      <dsp:spPr>
        <a:xfrm>
          <a:off x="2065721" y="756361"/>
          <a:ext cx="889980" cy="889980"/>
        </a:xfrm>
        <a:prstGeom prst="round2DiagRect">
          <a:avLst>
            <a:gd name="adj1" fmla="val 29727"/>
            <a:gd name="adj2" fmla="val 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2AA9534-BC25-4B3F-B9BC-AA164445A2C5}">
      <dsp:nvSpPr>
        <dsp:cNvPr id="0" name=""/>
        <dsp:cNvSpPr/>
      </dsp:nvSpPr>
      <dsp:spPr>
        <a:xfrm>
          <a:off x="2255389" y="946029"/>
          <a:ext cx="510644" cy="51064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D58AFDC-0778-4BDB-A08D-62A10077DD53}">
      <dsp:nvSpPr>
        <dsp:cNvPr id="0" name=""/>
        <dsp:cNvSpPr/>
      </dsp:nvSpPr>
      <dsp:spPr>
        <a:xfrm>
          <a:off x="1715966" y="1923548"/>
          <a:ext cx="1589490" cy="5835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77875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750" b="0" kern="1200" cap="none">
              <a:latin typeface="+mj-lt"/>
            </a:rPr>
            <a:t>Apprenticeships</a:t>
          </a:r>
          <a:r>
            <a:rPr lang="en-GB" sz="1800" b="0" kern="1200" cap="none">
              <a:latin typeface="+mj-lt"/>
            </a:rPr>
            <a:t>/ traineeships</a:t>
          </a:r>
          <a:endParaRPr lang="en-GB" sz="1800" b="0" kern="1200" cap="none" dirty="0">
            <a:latin typeface="+mj-lt"/>
          </a:endParaRPr>
        </a:p>
      </dsp:txBody>
      <dsp:txXfrm>
        <a:off x="1715966" y="1923548"/>
        <a:ext cx="1589490" cy="583593"/>
      </dsp:txXfrm>
    </dsp:sp>
    <dsp:sp modelId="{1FDC76F1-2A12-499B-A052-2BF375205DC8}">
      <dsp:nvSpPr>
        <dsp:cNvPr id="0" name=""/>
        <dsp:cNvSpPr/>
      </dsp:nvSpPr>
      <dsp:spPr>
        <a:xfrm>
          <a:off x="3845280" y="756361"/>
          <a:ext cx="889980" cy="889980"/>
        </a:xfrm>
        <a:prstGeom prst="round2DiagRect">
          <a:avLst>
            <a:gd name="adj1" fmla="val 29727"/>
            <a:gd name="adj2" fmla="val 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4F966E3-79AD-4D79-A9F6-4C206CD81EF2}">
      <dsp:nvSpPr>
        <dsp:cNvPr id="0" name=""/>
        <dsp:cNvSpPr/>
      </dsp:nvSpPr>
      <dsp:spPr>
        <a:xfrm rot="2189517">
          <a:off x="4034948" y="946029"/>
          <a:ext cx="510644" cy="51064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0236270-E10F-4009-89A6-1703EE4C6AB1}">
      <dsp:nvSpPr>
        <dsp:cNvPr id="0" name=""/>
        <dsp:cNvSpPr/>
      </dsp:nvSpPr>
      <dsp:spPr>
        <a:xfrm>
          <a:off x="3560778" y="1923548"/>
          <a:ext cx="1458984" cy="5835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800" b="0" kern="1200" cap="none">
              <a:latin typeface="+mj-lt"/>
            </a:rPr>
            <a:t>Studying abroad</a:t>
          </a:r>
          <a:endParaRPr lang="en-GB" sz="1800" b="0" kern="1200" cap="none" dirty="0">
            <a:latin typeface="+mj-lt"/>
          </a:endParaRPr>
        </a:p>
      </dsp:txBody>
      <dsp:txXfrm>
        <a:off x="3560778" y="1923548"/>
        <a:ext cx="1458984" cy="583593"/>
      </dsp:txXfrm>
    </dsp:sp>
    <dsp:sp modelId="{85F07643-39BA-442D-AA96-CE8150BC8E35}">
      <dsp:nvSpPr>
        <dsp:cNvPr id="0" name=""/>
        <dsp:cNvSpPr/>
      </dsp:nvSpPr>
      <dsp:spPr>
        <a:xfrm>
          <a:off x="5559587" y="756361"/>
          <a:ext cx="889980" cy="889980"/>
        </a:xfrm>
        <a:prstGeom prst="round2DiagRect">
          <a:avLst>
            <a:gd name="adj1" fmla="val 29727"/>
            <a:gd name="adj2" fmla="val 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7071DA3-9DF3-44F3-91BC-1B157B696D45}">
      <dsp:nvSpPr>
        <dsp:cNvPr id="0" name=""/>
        <dsp:cNvSpPr/>
      </dsp:nvSpPr>
      <dsp:spPr>
        <a:xfrm>
          <a:off x="5749255" y="946029"/>
          <a:ext cx="510644" cy="51064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14FC8B5-2BDE-4F8A-AED2-B2C221876442}">
      <dsp:nvSpPr>
        <dsp:cNvPr id="0" name=""/>
        <dsp:cNvSpPr/>
      </dsp:nvSpPr>
      <dsp:spPr>
        <a:xfrm>
          <a:off x="5275085" y="1923548"/>
          <a:ext cx="1458984" cy="5835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800" b="0" kern="1200" cap="none">
              <a:latin typeface="+mj-lt"/>
            </a:rPr>
            <a:t>Gap year</a:t>
          </a:r>
          <a:endParaRPr lang="en-GB" sz="1800" b="0" kern="1200" dirty="0">
            <a:latin typeface="+mj-lt"/>
          </a:endParaRPr>
        </a:p>
      </dsp:txBody>
      <dsp:txXfrm>
        <a:off x="5275085" y="1923548"/>
        <a:ext cx="1458984" cy="583593"/>
      </dsp:txXfrm>
    </dsp:sp>
    <dsp:sp modelId="{917E4EEE-F4B1-47A3-8845-BAE3FA8736FD}">
      <dsp:nvSpPr>
        <dsp:cNvPr id="0" name=""/>
        <dsp:cNvSpPr/>
      </dsp:nvSpPr>
      <dsp:spPr>
        <a:xfrm>
          <a:off x="7273894" y="756361"/>
          <a:ext cx="889980" cy="889980"/>
        </a:xfrm>
        <a:prstGeom prst="round2DiagRect">
          <a:avLst>
            <a:gd name="adj1" fmla="val 29727"/>
            <a:gd name="adj2" fmla="val 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DCC0D43-A32E-4D3C-ABFA-87375245EF6D}">
      <dsp:nvSpPr>
        <dsp:cNvPr id="0" name=""/>
        <dsp:cNvSpPr/>
      </dsp:nvSpPr>
      <dsp:spPr>
        <a:xfrm>
          <a:off x="7463562" y="946029"/>
          <a:ext cx="510644" cy="510644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655ECA1-80E0-4BA0-AEE3-1825E4F54959}">
      <dsp:nvSpPr>
        <dsp:cNvPr id="0" name=""/>
        <dsp:cNvSpPr/>
      </dsp:nvSpPr>
      <dsp:spPr>
        <a:xfrm>
          <a:off x="6989392" y="1923548"/>
          <a:ext cx="1458984" cy="5835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800" b="0" kern="1200" cap="none">
              <a:latin typeface="+mj-lt"/>
            </a:rPr>
            <a:t>Getting a job</a:t>
          </a:r>
          <a:endParaRPr lang="en-GB" sz="1800" b="0" kern="1200" dirty="0">
            <a:latin typeface="+mj-lt"/>
          </a:endParaRPr>
        </a:p>
      </dsp:txBody>
      <dsp:txXfrm>
        <a:off x="6989392" y="1923548"/>
        <a:ext cx="1458984" cy="5835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5391534-AD42-4D04-A727-B7DB10D364E7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1"/>
            <a:ext cx="2945659" cy="4980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5C1B03-78DB-4C01-BD1F-76AFE988650E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3850438" y="1"/>
            <a:ext cx="2945659" cy="4980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CDF8471B-3D0F-4F55-8CB3-AB8ECDFC673C}" type="datetime1">
              <a:rPr lang="en-US"/>
              <a:pPr lvl="0"/>
              <a:t>2/24/2025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7FFDFDDA-7498-4361-81A5-3D52D314DB5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573443DF-8603-404C-B590-397809D27B8F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79768" y="4777193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1821D8-EF5B-4E49-9021-69E438809490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9428578"/>
            <a:ext cx="2945659" cy="4980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FA6A1F-5146-4213-A81A-3C8C752B441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3850438" y="9428578"/>
            <a:ext cx="2945659" cy="4980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6DCB20EF-60E4-4D3A-9650-88C41CE3368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1511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6858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GB" sz="9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342900" marR="0" lvl="1" indent="0" algn="l" defTabSz="6858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GB" sz="9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685800" marR="0" lvl="2" indent="0" algn="l" defTabSz="6858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GB" sz="9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028700" marR="0" lvl="3" indent="0" algn="l" defTabSz="6858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GB" sz="9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371600" marR="0" lvl="4" indent="0" algn="l" defTabSz="6858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GB" sz="9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02BA69-8641-422D-920A-83F286ACF9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061E21-5421-484C-97F6-A1E647AA2D5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E24A2A-42EE-4F67-848B-E2A81256A065}"/>
              </a:ext>
            </a:extLst>
          </p:cNvPr>
          <p:cNvSpPr txBox="1"/>
          <p:nvPr/>
        </p:nvSpPr>
        <p:spPr>
          <a:xfrm>
            <a:off x="3850438" y="9428578"/>
            <a:ext cx="2945659" cy="49805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7F1051E-690F-422C-8D58-440D9433B576}" type="slidenum">
              <a:t>6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37402469-3B62-4229-9ED9-9D07CD1D7589}"/>
              </a:ext>
            </a:extLst>
          </p:cNvPr>
          <p:cNvSpPr/>
          <p:nvPr/>
        </p:nvSpPr>
        <p:spPr>
          <a:xfrm>
            <a:off x="295177" y="555626"/>
            <a:ext cx="4958141" cy="4016373"/>
          </a:xfrm>
          <a:prstGeom prst="rect">
            <a:avLst/>
          </a:prstGeom>
          <a:solidFill>
            <a:srgbClr val="FF645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ABFA988-A91A-49B6-8973-5B46A958754A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45456" y="1635120"/>
            <a:ext cx="4240310" cy="1296335"/>
          </a:xfrm>
        </p:spPr>
        <p:txBody>
          <a:bodyPr/>
          <a:lstStyle>
            <a:lvl1pPr>
              <a:defRPr sz="4500"/>
            </a:lvl1pPr>
          </a:lstStyle>
          <a:p>
            <a:pPr lvl="0"/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8DF74601-6F16-4BA1-AC9A-F2E31B98B500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645456" y="3030074"/>
            <a:ext cx="4491322" cy="590546"/>
          </a:xfrm>
        </p:spPr>
        <p:txBody>
          <a:bodyPr/>
          <a:lstStyle>
            <a:lvl1pPr marL="0" indent="0">
              <a:buNone/>
              <a:defRPr lang="en-GB" sz="1800"/>
            </a:lvl1pPr>
          </a:lstStyle>
          <a:p>
            <a:pPr lvl="0"/>
            <a:r>
              <a:rPr lang="en-GB"/>
              <a:t>Click to edit Master </a:t>
            </a:r>
            <a:br>
              <a:rPr lang="en-GB"/>
            </a:br>
            <a:r>
              <a:rPr lang="en-GB"/>
              <a:t>subtitle style</a:t>
            </a:r>
            <a:endParaRPr lang="en-US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4FD2D2A0-D12C-4EAC-818E-A4C74B7FBA5D}"/>
              </a:ext>
            </a:extLst>
          </p:cNvPr>
          <p:cNvSpPr/>
          <p:nvPr/>
        </p:nvSpPr>
        <p:spPr>
          <a:xfrm>
            <a:off x="725896" y="1358533"/>
            <a:ext cx="788020" cy="98325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6" name="Picture 8" descr="UCAS-Right_aligned-White_box-Keyline-CMYK.eps">
            <a:extLst>
              <a:ext uri="{FF2B5EF4-FFF2-40B4-BE49-F238E27FC236}">
                <a16:creationId xmlns:a16="http://schemas.microsoft.com/office/drawing/2014/main" id="{5C49A82B-D32E-43A9-9A93-8CCDE33B908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908133" y="336800"/>
            <a:ext cx="1235866" cy="336947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380389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>
            <a:extLst>
              <a:ext uri="{FF2B5EF4-FFF2-40B4-BE49-F238E27FC236}">
                <a16:creationId xmlns:a16="http://schemas.microsoft.com/office/drawing/2014/main" id="{2843FB60-7183-4466-800D-3558C33AF535}"/>
              </a:ext>
            </a:extLst>
          </p:cNvPr>
          <p:cNvSpPr/>
          <p:nvPr/>
        </p:nvSpPr>
        <p:spPr>
          <a:xfrm>
            <a:off x="0" y="4632725"/>
            <a:ext cx="9144000" cy="510774"/>
          </a:xfrm>
          <a:prstGeom prst="rect">
            <a:avLst/>
          </a:prstGeom>
          <a:solidFill>
            <a:srgbClr val="3B92D9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A0804A7-ECBC-4429-A158-788C8447A73C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FEE43E1-0D51-42F5-97AA-D2413C1F29F8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3B92D9"/>
              </a:buClr>
              <a:defRPr/>
            </a:lvl1pPr>
            <a:lvl2pPr>
              <a:buClr>
                <a:srgbClr val="3B92D9"/>
              </a:buClr>
              <a:defRPr/>
            </a:lvl2pPr>
            <a:lvl3pPr>
              <a:buClr>
                <a:srgbClr val="3B92D9"/>
              </a:buClr>
              <a:defRPr/>
            </a:lvl3pPr>
            <a:lvl4pPr>
              <a:buClr>
                <a:srgbClr val="3B92D9"/>
              </a:buClr>
              <a:defRPr/>
            </a:lvl4pPr>
            <a:lvl5pPr>
              <a:buClr>
                <a:srgbClr val="3B92D9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DDA67E6-3B8E-4014-AB56-C8F4B294922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EFCE390D-51E4-4E05-BEDA-EB51EDA9B13B}" type="datetime4">
              <a:rPr lang="en-GB"/>
              <a:pPr lvl="0"/>
              <a:t>24 February 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A84AA80-6FA8-4E89-9BFC-55BEDB8B928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287341" y="4803772"/>
            <a:ext cx="4482626" cy="226341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Security marking: PUBLIC/INTERNAL USE ONLY/CONFIDENTIAL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4307A23-9185-4CE7-B066-A528CE81CAF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|   </a:t>
            </a:r>
            <a:fld id="{7139E758-7A62-48C7-B25C-DEAD57BDC03D}" type="slidenum">
              <a:t>‹#›</a:t>
            </a:fld>
            <a:endParaRPr lang="en-US"/>
          </a:p>
        </p:txBody>
      </p:sp>
      <p:pic>
        <p:nvPicPr>
          <p:cNvPr id="8" name="Picture 9" descr="UCAS-Right_aligned-White_box-Keyline-CMYK.eps">
            <a:extLst>
              <a:ext uri="{FF2B5EF4-FFF2-40B4-BE49-F238E27FC236}">
                <a16:creationId xmlns:a16="http://schemas.microsoft.com/office/drawing/2014/main" id="{EDE47036-68B2-4954-AF40-4D251B5346D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908133" y="336800"/>
            <a:ext cx="1235866" cy="33694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8C7AF2A2-4DB7-4285-A634-3C3B9444CF9E}"/>
              </a:ext>
            </a:extLst>
          </p:cNvPr>
          <p:cNvSpPr/>
          <p:nvPr/>
        </p:nvSpPr>
        <p:spPr>
          <a:xfrm>
            <a:off x="438610" y="349501"/>
            <a:ext cx="788020" cy="98325"/>
          </a:xfrm>
          <a:prstGeom prst="rect">
            <a:avLst/>
          </a:prstGeom>
          <a:solidFill>
            <a:srgbClr val="1F283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564509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>
            <a:extLst>
              <a:ext uri="{FF2B5EF4-FFF2-40B4-BE49-F238E27FC236}">
                <a16:creationId xmlns:a16="http://schemas.microsoft.com/office/drawing/2014/main" id="{CCC29595-2536-4F55-BE48-8CFACF407D1F}"/>
              </a:ext>
            </a:extLst>
          </p:cNvPr>
          <p:cNvSpPr/>
          <p:nvPr/>
        </p:nvSpPr>
        <p:spPr>
          <a:xfrm>
            <a:off x="0" y="4632725"/>
            <a:ext cx="9144000" cy="510774"/>
          </a:xfrm>
          <a:prstGeom prst="rect">
            <a:avLst/>
          </a:prstGeom>
          <a:solidFill>
            <a:srgbClr val="3BC0C7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A878773-53D5-4E1E-8F3F-01283E17004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FD0D1A1-6F13-4238-82C3-2BC6EA75EF78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3BC0C7"/>
              </a:buClr>
              <a:defRPr/>
            </a:lvl1pPr>
            <a:lvl2pPr>
              <a:buClr>
                <a:srgbClr val="3BC0C7"/>
              </a:buClr>
              <a:defRPr/>
            </a:lvl2pPr>
            <a:lvl3pPr>
              <a:buClr>
                <a:srgbClr val="3BC0C7"/>
              </a:buClr>
              <a:defRPr/>
            </a:lvl3pPr>
            <a:lvl4pPr>
              <a:buClr>
                <a:srgbClr val="3BC0C7"/>
              </a:buClr>
              <a:defRPr/>
            </a:lvl4pPr>
            <a:lvl5pPr>
              <a:buClr>
                <a:srgbClr val="3BC0C7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F64A4E1-EB52-4CAE-8E65-A24B3114B3E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D3EAF10F-27C0-4606-A6A4-2484472AFFC1}" type="datetime4">
              <a:rPr lang="en-GB"/>
              <a:pPr lvl="0"/>
              <a:t>24 February 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B5C6282-5960-4291-AAC8-8F8C1AD2DDE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287341" y="4803772"/>
            <a:ext cx="4482626" cy="226341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Security marking: PUBLIC/INTERNAL USE ONLY/CONFIDENTIAL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D82DCD3-506A-40CC-A4AB-3C8AB65E98D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|   </a:t>
            </a:r>
            <a:fld id="{415E76D4-A154-469F-B9C1-4A615F7C4253}" type="slidenum">
              <a:t>‹#›</a:t>
            </a:fld>
            <a:endParaRPr lang="en-US"/>
          </a:p>
        </p:txBody>
      </p:sp>
      <p:pic>
        <p:nvPicPr>
          <p:cNvPr id="8" name="Picture 9" descr="UCAS-Right_aligned-White_box-Keyline-CMYK.eps">
            <a:extLst>
              <a:ext uri="{FF2B5EF4-FFF2-40B4-BE49-F238E27FC236}">
                <a16:creationId xmlns:a16="http://schemas.microsoft.com/office/drawing/2014/main" id="{BD962679-1186-4773-B88A-CDE9C30D66C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908133" y="336800"/>
            <a:ext cx="1235866" cy="33694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D62933C1-EFEE-452C-93B1-16FF69B3842E}"/>
              </a:ext>
            </a:extLst>
          </p:cNvPr>
          <p:cNvSpPr/>
          <p:nvPr/>
        </p:nvSpPr>
        <p:spPr>
          <a:xfrm>
            <a:off x="438610" y="349501"/>
            <a:ext cx="788020" cy="98325"/>
          </a:xfrm>
          <a:prstGeom prst="rect">
            <a:avLst/>
          </a:prstGeom>
          <a:solidFill>
            <a:srgbClr val="1F283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49860610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>
            <a:extLst>
              <a:ext uri="{FF2B5EF4-FFF2-40B4-BE49-F238E27FC236}">
                <a16:creationId xmlns:a16="http://schemas.microsoft.com/office/drawing/2014/main" id="{4F942BB4-3E83-4FC2-B1A9-AC2FF7305211}"/>
              </a:ext>
            </a:extLst>
          </p:cNvPr>
          <p:cNvSpPr/>
          <p:nvPr/>
        </p:nvSpPr>
        <p:spPr>
          <a:xfrm>
            <a:off x="0" y="4632725"/>
            <a:ext cx="9144000" cy="510774"/>
          </a:xfrm>
          <a:prstGeom prst="rect">
            <a:avLst/>
          </a:prstGeom>
          <a:solidFill>
            <a:srgbClr val="836CD8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836CD8"/>
              </a:solidFill>
              <a:uFillTx/>
              <a:latin typeface="Calibr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4619A6F-346F-4200-AD1C-BF6F6D65D083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E823807-CFA0-4FE8-A8A7-9244E5C270C1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836CD8"/>
              </a:buClr>
              <a:defRPr/>
            </a:lvl1pPr>
            <a:lvl2pPr>
              <a:buClr>
                <a:srgbClr val="836CD8"/>
              </a:buClr>
              <a:defRPr/>
            </a:lvl2pPr>
            <a:lvl3pPr>
              <a:buClr>
                <a:srgbClr val="836CD8"/>
              </a:buClr>
              <a:defRPr/>
            </a:lvl3pPr>
            <a:lvl4pPr>
              <a:buClr>
                <a:srgbClr val="836CD8"/>
              </a:buClr>
              <a:defRPr/>
            </a:lvl4pPr>
            <a:lvl5pPr>
              <a:buClr>
                <a:srgbClr val="836CD8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B9448F6-3C1B-46FB-B96B-9A4853C3340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69714F5C-5881-4337-8824-A4722067149B}" type="datetime4">
              <a:rPr lang="en-GB"/>
              <a:pPr lvl="0"/>
              <a:t>24 February 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E441B69-0AEB-4ED8-88CA-154E8746E11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287341" y="4803772"/>
            <a:ext cx="4482626" cy="226341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Security marking: PUBLIC/INTERNAL USE ONLY/CONFIDENTIAL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5B38127-314B-476C-9BC5-6266FE22267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|   </a:t>
            </a:r>
            <a:fld id="{D165BDE6-5E41-4A9F-A7CC-8D28C629A10C}" type="slidenum">
              <a:t>‹#›</a:t>
            </a:fld>
            <a:endParaRPr lang="en-US"/>
          </a:p>
        </p:txBody>
      </p:sp>
      <p:pic>
        <p:nvPicPr>
          <p:cNvPr id="8" name="Picture 9" descr="UCAS-Right_aligned-White_box-Keyline-CMYK.eps">
            <a:extLst>
              <a:ext uri="{FF2B5EF4-FFF2-40B4-BE49-F238E27FC236}">
                <a16:creationId xmlns:a16="http://schemas.microsoft.com/office/drawing/2014/main" id="{41630798-23B6-4357-B207-BE20CC8BBD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908133" y="336800"/>
            <a:ext cx="1235866" cy="33694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C4534A18-55C0-4655-B265-B2281D87C9D6}"/>
              </a:ext>
            </a:extLst>
          </p:cNvPr>
          <p:cNvSpPr/>
          <p:nvPr/>
        </p:nvSpPr>
        <p:spPr>
          <a:xfrm>
            <a:off x="438610" y="349501"/>
            <a:ext cx="788020" cy="98325"/>
          </a:xfrm>
          <a:prstGeom prst="rect">
            <a:avLst/>
          </a:prstGeom>
          <a:solidFill>
            <a:srgbClr val="1F283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40388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>
            <a:extLst>
              <a:ext uri="{FF2B5EF4-FFF2-40B4-BE49-F238E27FC236}">
                <a16:creationId xmlns:a16="http://schemas.microsoft.com/office/drawing/2014/main" id="{10874A6B-5223-4A9B-843F-968F205FAE50}"/>
              </a:ext>
            </a:extLst>
          </p:cNvPr>
          <p:cNvSpPr/>
          <p:nvPr/>
        </p:nvSpPr>
        <p:spPr>
          <a:xfrm>
            <a:off x="0" y="4632725"/>
            <a:ext cx="9144000" cy="510774"/>
          </a:xfrm>
          <a:prstGeom prst="rect">
            <a:avLst/>
          </a:prstGeom>
          <a:solidFill>
            <a:srgbClr val="1F283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836CD8"/>
              </a:solidFill>
              <a:uFillTx/>
              <a:latin typeface="Calibr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64795A4-5966-4D7D-B985-42799008C062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78D021-C664-4589-837A-F4CE37E1A49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1957ABC6-FB9A-4047-8B7C-BBDB4A103154}" type="datetime4">
              <a:rPr lang="en-GB"/>
              <a:pPr lvl="0"/>
              <a:t>24 February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E8310A-D71E-4413-9720-8E428DBD2F6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287341" y="4803772"/>
            <a:ext cx="4482626" cy="226341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Security marking: PUBLIC/INTERNAL USE ONLY/CONFIDENTIAL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231A85-68E3-4552-8E0F-71535500F95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|   </a:t>
            </a:r>
            <a:fld id="{11E51FCE-8AAA-4188-AF0D-27CFCE22D42A}" type="slidenum">
              <a:t>‹#›</a:t>
            </a:fld>
            <a:endParaRPr lang="en-US"/>
          </a:p>
        </p:txBody>
      </p:sp>
      <p:pic>
        <p:nvPicPr>
          <p:cNvPr id="7" name="Picture 9" descr="UCAS-Right_aligned-White_box-Keyline-CMYK.eps">
            <a:extLst>
              <a:ext uri="{FF2B5EF4-FFF2-40B4-BE49-F238E27FC236}">
                <a16:creationId xmlns:a16="http://schemas.microsoft.com/office/drawing/2014/main" id="{86BD633E-8064-47FB-8A2D-3A1718D7BD6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908133" y="336800"/>
            <a:ext cx="1235866" cy="33694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96399FDA-5062-4FB6-BBFF-08701695341E}"/>
              </a:ext>
            </a:extLst>
          </p:cNvPr>
          <p:cNvSpPr/>
          <p:nvPr/>
        </p:nvSpPr>
        <p:spPr>
          <a:xfrm>
            <a:off x="438610" y="349501"/>
            <a:ext cx="788020" cy="98325"/>
          </a:xfrm>
          <a:prstGeom prst="rect">
            <a:avLst/>
          </a:prstGeom>
          <a:solidFill>
            <a:srgbClr val="1F283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CDF42775-1260-4D0A-AD07-95DB74BEF08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87341" y="1779586"/>
            <a:ext cx="514350" cy="454027"/>
          </a:xfrm>
          <a:solidFill>
            <a:srgbClr val="836CD8"/>
          </a:solidFill>
        </p:spPr>
        <p:txBody>
          <a:bodyPr anchor="ctr" anchorCtr="1"/>
          <a:lstStyle>
            <a:lvl1pPr marL="0" indent="0" algn="ctr">
              <a:buNone/>
              <a:defRPr lang="en-GB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B075CC74-487B-4A52-BA8D-9A9D56E3404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87341" y="2373480"/>
            <a:ext cx="514350" cy="454027"/>
          </a:xfrm>
          <a:solidFill>
            <a:srgbClr val="836CD8"/>
          </a:solidFill>
        </p:spPr>
        <p:txBody>
          <a:bodyPr anchor="ctr" anchorCtr="1"/>
          <a:lstStyle>
            <a:lvl1pPr marL="0" indent="0" algn="ctr">
              <a:buNone/>
              <a:defRPr lang="en-GB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5F8E61DF-A4E5-40E2-BF4B-EAF4E19B25E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87341" y="2976792"/>
            <a:ext cx="514350" cy="454027"/>
          </a:xfrm>
          <a:solidFill>
            <a:srgbClr val="836CD8"/>
          </a:solidFill>
        </p:spPr>
        <p:txBody>
          <a:bodyPr anchor="ctr" anchorCtr="1"/>
          <a:lstStyle>
            <a:lvl1pPr marL="0" indent="0" algn="ctr">
              <a:buNone/>
              <a:defRPr lang="en-GB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E5805B3A-640C-424F-9E88-E568EC106F5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87341" y="3580104"/>
            <a:ext cx="514350" cy="454027"/>
          </a:xfrm>
          <a:solidFill>
            <a:srgbClr val="836CD8"/>
          </a:solidFill>
        </p:spPr>
        <p:txBody>
          <a:bodyPr anchor="ctr" anchorCtr="1"/>
          <a:lstStyle>
            <a:lvl1pPr marL="0" indent="0" algn="ctr">
              <a:buNone/>
              <a:defRPr lang="en-GB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32A66C52-78F4-4232-87AE-D183DD91160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67107" y="1779586"/>
            <a:ext cx="514350" cy="454027"/>
          </a:xfrm>
          <a:solidFill>
            <a:srgbClr val="836CD8"/>
          </a:solidFill>
        </p:spPr>
        <p:txBody>
          <a:bodyPr anchor="ctr" anchorCtr="1"/>
          <a:lstStyle>
            <a:lvl1pPr marL="0" indent="0" algn="ctr">
              <a:buNone/>
              <a:defRPr lang="en-GB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1A827011-5D2C-4F0A-9814-2368CD6E80A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67107" y="2373480"/>
            <a:ext cx="514350" cy="454027"/>
          </a:xfrm>
          <a:solidFill>
            <a:srgbClr val="836CD8"/>
          </a:solidFill>
        </p:spPr>
        <p:txBody>
          <a:bodyPr anchor="ctr" anchorCtr="1"/>
          <a:lstStyle>
            <a:lvl1pPr marL="0" indent="0" algn="ctr">
              <a:buNone/>
              <a:defRPr lang="en-GB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D0AA9985-FC3E-4C6E-8FDE-2728EC71F42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67107" y="2976792"/>
            <a:ext cx="514350" cy="454027"/>
          </a:xfrm>
          <a:solidFill>
            <a:srgbClr val="836CD8"/>
          </a:solidFill>
        </p:spPr>
        <p:txBody>
          <a:bodyPr anchor="ctr" anchorCtr="1"/>
          <a:lstStyle>
            <a:lvl1pPr marL="0" indent="0" algn="ctr">
              <a:buNone/>
              <a:defRPr lang="en-GB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322AE244-84FE-41B4-874B-ADD3DB4B383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67107" y="3580104"/>
            <a:ext cx="514350" cy="454027"/>
          </a:xfrm>
          <a:solidFill>
            <a:srgbClr val="836CD8"/>
          </a:solidFill>
        </p:spPr>
        <p:txBody>
          <a:bodyPr anchor="ctr" anchorCtr="1"/>
          <a:lstStyle>
            <a:lvl1pPr marL="0" indent="0" algn="ctr">
              <a:buNone/>
              <a:defRPr lang="en-GB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17" name="Text Placeholder 30">
            <a:extLst>
              <a:ext uri="{FF2B5EF4-FFF2-40B4-BE49-F238E27FC236}">
                <a16:creationId xmlns:a16="http://schemas.microsoft.com/office/drawing/2014/main" id="{D6F36F5C-5722-4A0C-A0DE-B6F70635498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33446" y="1779586"/>
            <a:ext cx="3260722" cy="454027"/>
          </a:xfrm>
        </p:spPr>
        <p:txBody>
          <a:bodyPr anchor="ctr"/>
          <a:lstStyle>
            <a:lvl1pPr marL="0" indent="0">
              <a:buNone/>
              <a:defRPr lang="en-GB"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  <p:sp>
        <p:nvSpPr>
          <p:cNvPr id="18" name="Text Placeholder 30">
            <a:extLst>
              <a:ext uri="{FF2B5EF4-FFF2-40B4-BE49-F238E27FC236}">
                <a16:creationId xmlns:a16="http://schemas.microsoft.com/office/drawing/2014/main" id="{2F4818D0-3B90-47CB-8304-01FEACF3866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33446" y="2373480"/>
            <a:ext cx="3260722" cy="454027"/>
          </a:xfrm>
        </p:spPr>
        <p:txBody>
          <a:bodyPr anchor="ctr"/>
          <a:lstStyle>
            <a:lvl1pPr marL="0" indent="0">
              <a:buNone/>
              <a:defRPr lang="en-GB"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  <p:sp>
        <p:nvSpPr>
          <p:cNvPr id="19" name="Text Placeholder 30">
            <a:extLst>
              <a:ext uri="{FF2B5EF4-FFF2-40B4-BE49-F238E27FC236}">
                <a16:creationId xmlns:a16="http://schemas.microsoft.com/office/drawing/2014/main" id="{9B20CC88-4E9E-4068-905A-7F4802C9D3F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33446" y="2976792"/>
            <a:ext cx="3260722" cy="454027"/>
          </a:xfrm>
        </p:spPr>
        <p:txBody>
          <a:bodyPr anchor="ctr"/>
          <a:lstStyle>
            <a:lvl1pPr marL="0" indent="0">
              <a:buNone/>
              <a:defRPr lang="en-GB"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  <p:sp>
        <p:nvSpPr>
          <p:cNvPr id="20" name="Text Placeholder 30">
            <a:extLst>
              <a:ext uri="{FF2B5EF4-FFF2-40B4-BE49-F238E27FC236}">
                <a16:creationId xmlns:a16="http://schemas.microsoft.com/office/drawing/2014/main" id="{6D4E139D-B10C-406C-A5E3-B7F0479A142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33446" y="3580104"/>
            <a:ext cx="3260722" cy="454027"/>
          </a:xfrm>
        </p:spPr>
        <p:txBody>
          <a:bodyPr anchor="ctr"/>
          <a:lstStyle>
            <a:lvl1pPr marL="0" indent="0">
              <a:buNone/>
              <a:defRPr lang="en-GB"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  <p:sp>
        <p:nvSpPr>
          <p:cNvPr id="21" name="Text Placeholder 30">
            <a:extLst>
              <a:ext uri="{FF2B5EF4-FFF2-40B4-BE49-F238E27FC236}">
                <a16:creationId xmlns:a16="http://schemas.microsoft.com/office/drawing/2014/main" id="{793912E4-C0CE-434D-A09C-37E10933A16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203795" y="1779586"/>
            <a:ext cx="3260722" cy="454027"/>
          </a:xfrm>
        </p:spPr>
        <p:txBody>
          <a:bodyPr anchor="ctr"/>
          <a:lstStyle>
            <a:lvl1pPr marL="0" indent="0">
              <a:buNone/>
              <a:defRPr lang="en-GB"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  <p:sp>
        <p:nvSpPr>
          <p:cNvPr id="22" name="Text Placeholder 30">
            <a:extLst>
              <a:ext uri="{FF2B5EF4-FFF2-40B4-BE49-F238E27FC236}">
                <a16:creationId xmlns:a16="http://schemas.microsoft.com/office/drawing/2014/main" id="{542F8EFC-3FE7-404B-8F11-D5550021795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203795" y="2373480"/>
            <a:ext cx="3260722" cy="454027"/>
          </a:xfrm>
        </p:spPr>
        <p:txBody>
          <a:bodyPr anchor="ctr"/>
          <a:lstStyle>
            <a:lvl1pPr marL="0" indent="0">
              <a:buNone/>
              <a:defRPr lang="en-GB"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  <p:sp>
        <p:nvSpPr>
          <p:cNvPr id="23" name="Text Placeholder 30">
            <a:extLst>
              <a:ext uri="{FF2B5EF4-FFF2-40B4-BE49-F238E27FC236}">
                <a16:creationId xmlns:a16="http://schemas.microsoft.com/office/drawing/2014/main" id="{C2644AA6-1BC4-4770-969E-EAE77782B7E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203795" y="2976792"/>
            <a:ext cx="3260722" cy="454027"/>
          </a:xfrm>
        </p:spPr>
        <p:txBody>
          <a:bodyPr anchor="ctr"/>
          <a:lstStyle>
            <a:lvl1pPr marL="0" indent="0">
              <a:buNone/>
              <a:defRPr lang="en-GB"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  <p:sp>
        <p:nvSpPr>
          <p:cNvPr id="24" name="Text Placeholder 30">
            <a:extLst>
              <a:ext uri="{FF2B5EF4-FFF2-40B4-BE49-F238E27FC236}">
                <a16:creationId xmlns:a16="http://schemas.microsoft.com/office/drawing/2014/main" id="{FF3018F2-19EF-4375-8D2C-76767052274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203795" y="3580104"/>
            <a:ext cx="3260722" cy="454027"/>
          </a:xfrm>
        </p:spPr>
        <p:txBody>
          <a:bodyPr anchor="ctr"/>
          <a:lstStyle>
            <a:lvl1pPr marL="0" indent="0">
              <a:buNone/>
              <a:defRPr lang="en-GB"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6563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>
            <a:extLst>
              <a:ext uri="{FF2B5EF4-FFF2-40B4-BE49-F238E27FC236}">
                <a16:creationId xmlns:a16="http://schemas.microsoft.com/office/drawing/2014/main" id="{99A3B7C3-D794-4C6D-9D6F-9720BCE7AD0C}"/>
              </a:ext>
            </a:extLst>
          </p:cNvPr>
          <p:cNvSpPr/>
          <p:nvPr/>
        </p:nvSpPr>
        <p:spPr>
          <a:xfrm>
            <a:off x="0" y="4632725"/>
            <a:ext cx="9144000" cy="510774"/>
          </a:xfrm>
          <a:prstGeom prst="rect">
            <a:avLst/>
          </a:prstGeom>
          <a:solidFill>
            <a:srgbClr val="1F283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836CD8"/>
              </a:solidFill>
              <a:uFillTx/>
              <a:latin typeface="Calibr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67BFAE0-FEBD-4086-ABFB-FB9CA65871AC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8A106C-A6F1-4D4C-871B-4C463765DDA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AC90A54D-5E64-48BF-85C3-05082C1B6B74}" type="datetime4">
              <a:rPr lang="en-GB"/>
              <a:pPr lvl="0"/>
              <a:t>24 February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2EB5C9-4E2A-4721-B664-AF870B0381C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287341" y="4803772"/>
            <a:ext cx="4482626" cy="226341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Security marking: PUBLIC/INTERNAL USE ONLY/CONFIDENTIAL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03E68-87C7-45C4-9494-74A8DC8D790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|   </a:t>
            </a:r>
            <a:fld id="{C4150914-9B8A-43FF-8106-F5A0A6F92484}" type="slidenum">
              <a:t>‹#›</a:t>
            </a:fld>
            <a:endParaRPr lang="en-US"/>
          </a:p>
        </p:txBody>
      </p:sp>
      <p:pic>
        <p:nvPicPr>
          <p:cNvPr id="7" name="Picture 9" descr="UCAS-Right_aligned-White_box-Keyline-CMYK.eps">
            <a:extLst>
              <a:ext uri="{FF2B5EF4-FFF2-40B4-BE49-F238E27FC236}">
                <a16:creationId xmlns:a16="http://schemas.microsoft.com/office/drawing/2014/main" id="{0A8E37A8-4336-4E9E-9ADB-37DD1DA8B11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908133" y="336800"/>
            <a:ext cx="1235866" cy="33694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C9EFE239-CB20-46CA-ABDF-BCD53186B73B}"/>
              </a:ext>
            </a:extLst>
          </p:cNvPr>
          <p:cNvSpPr/>
          <p:nvPr/>
        </p:nvSpPr>
        <p:spPr>
          <a:xfrm>
            <a:off x="438610" y="349501"/>
            <a:ext cx="788020" cy="98325"/>
          </a:xfrm>
          <a:prstGeom prst="rect">
            <a:avLst/>
          </a:prstGeom>
          <a:solidFill>
            <a:srgbClr val="1F283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E44F082F-6068-40B5-ADE8-F06A6FC7004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87341" y="1779586"/>
            <a:ext cx="514350" cy="454027"/>
          </a:xfrm>
          <a:solidFill>
            <a:srgbClr val="FF6451"/>
          </a:solidFill>
        </p:spPr>
        <p:txBody>
          <a:bodyPr anchor="ctr" anchorCtr="1"/>
          <a:lstStyle>
            <a:lvl1pPr marL="0" indent="0" algn="ctr">
              <a:buNone/>
              <a:defRPr lang="en-GB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CC0DF5DA-1499-480B-9BC8-EEEB80B9FEA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87341" y="2373480"/>
            <a:ext cx="514350" cy="454027"/>
          </a:xfrm>
          <a:solidFill>
            <a:srgbClr val="FF6451"/>
          </a:solidFill>
        </p:spPr>
        <p:txBody>
          <a:bodyPr anchor="ctr" anchorCtr="1"/>
          <a:lstStyle>
            <a:lvl1pPr marL="0" indent="0" algn="ctr">
              <a:buNone/>
              <a:defRPr lang="en-GB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1C9BE218-A989-4D85-9CD7-C2226C4A8CF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87341" y="2976792"/>
            <a:ext cx="514350" cy="454027"/>
          </a:xfrm>
          <a:solidFill>
            <a:srgbClr val="FF6451"/>
          </a:solidFill>
        </p:spPr>
        <p:txBody>
          <a:bodyPr anchor="ctr" anchorCtr="1"/>
          <a:lstStyle>
            <a:lvl1pPr marL="0" indent="0" algn="ctr">
              <a:buNone/>
              <a:defRPr lang="en-GB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3A0A3C49-895C-4FDC-8473-5ED9C34DB9D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87341" y="3580104"/>
            <a:ext cx="514350" cy="454027"/>
          </a:xfrm>
          <a:solidFill>
            <a:srgbClr val="FF6451"/>
          </a:solidFill>
        </p:spPr>
        <p:txBody>
          <a:bodyPr anchor="ctr" anchorCtr="1"/>
          <a:lstStyle>
            <a:lvl1pPr marL="0" indent="0" algn="ctr">
              <a:buNone/>
              <a:defRPr lang="en-GB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0E86FB68-2AAD-4455-86F8-5FD8DF28FB4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67107" y="1779586"/>
            <a:ext cx="514350" cy="454027"/>
          </a:xfrm>
          <a:solidFill>
            <a:srgbClr val="FF6451"/>
          </a:solidFill>
        </p:spPr>
        <p:txBody>
          <a:bodyPr anchor="ctr" anchorCtr="1"/>
          <a:lstStyle>
            <a:lvl1pPr marL="0" indent="0" algn="ctr">
              <a:buNone/>
              <a:defRPr lang="en-GB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45257A34-2775-4206-B803-FF7D26A977C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67107" y="2373480"/>
            <a:ext cx="514350" cy="454027"/>
          </a:xfrm>
          <a:solidFill>
            <a:srgbClr val="FF6451"/>
          </a:solidFill>
        </p:spPr>
        <p:txBody>
          <a:bodyPr anchor="ctr" anchorCtr="1"/>
          <a:lstStyle>
            <a:lvl1pPr marL="0" indent="0" algn="ctr">
              <a:buNone/>
              <a:defRPr lang="en-GB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816511C-64BC-48B9-9D73-9E122CBC49F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67107" y="2976792"/>
            <a:ext cx="514350" cy="454027"/>
          </a:xfrm>
          <a:solidFill>
            <a:srgbClr val="FF6451"/>
          </a:solidFill>
        </p:spPr>
        <p:txBody>
          <a:bodyPr anchor="ctr" anchorCtr="1"/>
          <a:lstStyle>
            <a:lvl1pPr marL="0" indent="0" algn="ctr">
              <a:buNone/>
              <a:defRPr lang="en-GB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9DE926C8-7985-4700-A328-ED3081BF348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67107" y="3580104"/>
            <a:ext cx="514350" cy="454027"/>
          </a:xfrm>
          <a:solidFill>
            <a:srgbClr val="FF6451"/>
          </a:solidFill>
        </p:spPr>
        <p:txBody>
          <a:bodyPr anchor="ctr" anchorCtr="1"/>
          <a:lstStyle>
            <a:lvl1pPr marL="0" indent="0" algn="ctr">
              <a:buNone/>
              <a:defRPr lang="en-GB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17" name="Text Placeholder 30">
            <a:extLst>
              <a:ext uri="{FF2B5EF4-FFF2-40B4-BE49-F238E27FC236}">
                <a16:creationId xmlns:a16="http://schemas.microsoft.com/office/drawing/2014/main" id="{4FF11836-3D05-43C4-BF9A-49ABADD1A9C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33446" y="1779586"/>
            <a:ext cx="3260722" cy="454027"/>
          </a:xfrm>
        </p:spPr>
        <p:txBody>
          <a:bodyPr anchor="ctr"/>
          <a:lstStyle>
            <a:lvl1pPr marL="0" indent="0">
              <a:buNone/>
              <a:defRPr lang="en-GB"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  <p:sp>
        <p:nvSpPr>
          <p:cNvPr id="18" name="Text Placeholder 30">
            <a:extLst>
              <a:ext uri="{FF2B5EF4-FFF2-40B4-BE49-F238E27FC236}">
                <a16:creationId xmlns:a16="http://schemas.microsoft.com/office/drawing/2014/main" id="{013267DA-B652-4B03-91CA-AE511AD804A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33446" y="2373480"/>
            <a:ext cx="3260722" cy="454027"/>
          </a:xfrm>
        </p:spPr>
        <p:txBody>
          <a:bodyPr anchor="ctr"/>
          <a:lstStyle>
            <a:lvl1pPr marL="0" indent="0">
              <a:buNone/>
              <a:defRPr lang="en-GB"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  <p:sp>
        <p:nvSpPr>
          <p:cNvPr id="19" name="Text Placeholder 30">
            <a:extLst>
              <a:ext uri="{FF2B5EF4-FFF2-40B4-BE49-F238E27FC236}">
                <a16:creationId xmlns:a16="http://schemas.microsoft.com/office/drawing/2014/main" id="{5D4E7843-4595-4463-902B-0E2C49C4A45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33446" y="2976792"/>
            <a:ext cx="3260722" cy="454027"/>
          </a:xfrm>
        </p:spPr>
        <p:txBody>
          <a:bodyPr anchor="ctr"/>
          <a:lstStyle>
            <a:lvl1pPr marL="0" indent="0">
              <a:buNone/>
              <a:defRPr lang="en-GB"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  <p:sp>
        <p:nvSpPr>
          <p:cNvPr id="20" name="Text Placeholder 30">
            <a:extLst>
              <a:ext uri="{FF2B5EF4-FFF2-40B4-BE49-F238E27FC236}">
                <a16:creationId xmlns:a16="http://schemas.microsoft.com/office/drawing/2014/main" id="{E10599FF-F67E-4413-AEB7-0766E9DD5C8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33446" y="3580104"/>
            <a:ext cx="3260722" cy="454027"/>
          </a:xfrm>
        </p:spPr>
        <p:txBody>
          <a:bodyPr anchor="ctr"/>
          <a:lstStyle>
            <a:lvl1pPr marL="0" indent="0">
              <a:buNone/>
              <a:defRPr lang="en-GB"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  <p:sp>
        <p:nvSpPr>
          <p:cNvPr id="21" name="Text Placeholder 30">
            <a:extLst>
              <a:ext uri="{FF2B5EF4-FFF2-40B4-BE49-F238E27FC236}">
                <a16:creationId xmlns:a16="http://schemas.microsoft.com/office/drawing/2014/main" id="{6A4508DB-C237-4374-BF53-04560CDE945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203795" y="1779586"/>
            <a:ext cx="3260722" cy="454027"/>
          </a:xfrm>
        </p:spPr>
        <p:txBody>
          <a:bodyPr anchor="ctr"/>
          <a:lstStyle>
            <a:lvl1pPr marL="0" indent="0">
              <a:buNone/>
              <a:defRPr lang="en-GB"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  <p:sp>
        <p:nvSpPr>
          <p:cNvPr id="22" name="Text Placeholder 30">
            <a:extLst>
              <a:ext uri="{FF2B5EF4-FFF2-40B4-BE49-F238E27FC236}">
                <a16:creationId xmlns:a16="http://schemas.microsoft.com/office/drawing/2014/main" id="{896AE0A2-15CE-4C06-B907-A55B65F8F4A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203795" y="2373480"/>
            <a:ext cx="3260722" cy="454027"/>
          </a:xfrm>
        </p:spPr>
        <p:txBody>
          <a:bodyPr anchor="ctr"/>
          <a:lstStyle>
            <a:lvl1pPr marL="0" indent="0">
              <a:buNone/>
              <a:defRPr lang="en-GB"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  <p:sp>
        <p:nvSpPr>
          <p:cNvPr id="23" name="Text Placeholder 30">
            <a:extLst>
              <a:ext uri="{FF2B5EF4-FFF2-40B4-BE49-F238E27FC236}">
                <a16:creationId xmlns:a16="http://schemas.microsoft.com/office/drawing/2014/main" id="{0F4A66D9-F7E9-416A-B091-71FA82BAA72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203795" y="2976792"/>
            <a:ext cx="3260722" cy="454027"/>
          </a:xfrm>
        </p:spPr>
        <p:txBody>
          <a:bodyPr anchor="ctr"/>
          <a:lstStyle>
            <a:lvl1pPr marL="0" indent="0">
              <a:buNone/>
              <a:defRPr lang="en-GB"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  <p:sp>
        <p:nvSpPr>
          <p:cNvPr id="24" name="Text Placeholder 30">
            <a:extLst>
              <a:ext uri="{FF2B5EF4-FFF2-40B4-BE49-F238E27FC236}">
                <a16:creationId xmlns:a16="http://schemas.microsoft.com/office/drawing/2014/main" id="{EEAB30D0-ADD0-48EE-8188-F5D77C0945C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203795" y="3580104"/>
            <a:ext cx="3260722" cy="454027"/>
          </a:xfrm>
        </p:spPr>
        <p:txBody>
          <a:bodyPr anchor="ctr"/>
          <a:lstStyle>
            <a:lvl1pPr marL="0" indent="0">
              <a:buNone/>
              <a:defRPr lang="en-GB"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382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>
            <a:extLst>
              <a:ext uri="{FF2B5EF4-FFF2-40B4-BE49-F238E27FC236}">
                <a16:creationId xmlns:a16="http://schemas.microsoft.com/office/drawing/2014/main" id="{7208AE96-4CA7-4E33-9EA5-702ADDD135BA}"/>
              </a:ext>
            </a:extLst>
          </p:cNvPr>
          <p:cNvSpPr/>
          <p:nvPr/>
        </p:nvSpPr>
        <p:spPr>
          <a:xfrm>
            <a:off x="0" y="4632725"/>
            <a:ext cx="9144000" cy="510774"/>
          </a:xfrm>
          <a:prstGeom prst="rect">
            <a:avLst/>
          </a:prstGeom>
          <a:solidFill>
            <a:srgbClr val="1F283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836CD8"/>
              </a:solidFill>
              <a:uFillTx/>
              <a:latin typeface="Calibr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930AB42-6BA0-4196-B22F-7C77079DC65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7CBDBC-761C-41D3-8F04-CB81CF37625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82C2DDDC-78BE-4263-8B0A-F24B3C6B0E1E}" type="datetime4">
              <a:rPr lang="en-GB"/>
              <a:pPr lvl="0"/>
              <a:t>24 February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36E29F-FF5C-43C6-9685-8E58D53232E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287341" y="4803772"/>
            <a:ext cx="4482626" cy="226341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Security marking: PUBLIC/INTERNAL USE ONLY/CONFIDENTIAL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5190B5-D3DC-430B-AFD7-74FC861922D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|   </a:t>
            </a:r>
            <a:fld id="{00A97F17-F549-4CE5-9B2D-CC73942AB98B}" type="slidenum">
              <a:t>‹#›</a:t>
            </a:fld>
            <a:endParaRPr lang="en-US"/>
          </a:p>
        </p:txBody>
      </p:sp>
      <p:pic>
        <p:nvPicPr>
          <p:cNvPr id="7" name="Picture 9" descr="UCAS-Right_aligned-White_box-Keyline-CMYK.eps">
            <a:extLst>
              <a:ext uri="{FF2B5EF4-FFF2-40B4-BE49-F238E27FC236}">
                <a16:creationId xmlns:a16="http://schemas.microsoft.com/office/drawing/2014/main" id="{A708C878-628E-48E9-9964-E6ED756D1B0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908133" y="336800"/>
            <a:ext cx="1235866" cy="33694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E2D4FA70-63A0-4B33-A33D-A40FD5438D46}"/>
              </a:ext>
            </a:extLst>
          </p:cNvPr>
          <p:cNvSpPr/>
          <p:nvPr/>
        </p:nvSpPr>
        <p:spPr>
          <a:xfrm>
            <a:off x="438610" y="349501"/>
            <a:ext cx="788020" cy="98325"/>
          </a:xfrm>
          <a:prstGeom prst="rect">
            <a:avLst/>
          </a:prstGeom>
          <a:solidFill>
            <a:srgbClr val="1F283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C9D88B81-CAE4-48CC-8317-1E54287C02D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87341" y="1779586"/>
            <a:ext cx="514350" cy="454027"/>
          </a:xfrm>
          <a:solidFill>
            <a:srgbClr val="5DB88D"/>
          </a:solidFill>
        </p:spPr>
        <p:txBody>
          <a:bodyPr anchor="ctr" anchorCtr="1"/>
          <a:lstStyle>
            <a:lvl1pPr marL="0" indent="0" algn="ctr">
              <a:buNone/>
              <a:defRPr lang="en-GB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2136320C-56E7-4E6C-83D4-1097BFD5AF4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87341" y="2373480"/>
            <a:ext cx="514350" cy="454027"/>
          </a:xfrm>
          <a:solidFill>
            <a:srgbClr val="5DB88D"/>
          </a:solidFill>
        </p:spPr>
        <p:txBody>
          <a:bodyPr anchor="ctr" anchorCtr="1"/>
          <a:lstStyle>
            <a:lvl1pPr marL="0" indent="0" algn="ctr">
              <a:buNone/>
              <a:defRPr lang="en-GB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61A278E6-DFC1-4906-B729-E91C7123082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87341" y="2976792"/>
            <a:ext cx="514350" cy="454027"/>
          </a:xfrm>
          <a:solidFill>
            <a:srgbClr val="5DB88D"/>
          </a:solidFill>
        </p:spPr>
        <p:txBody>
          <a:bodyPr anchor="ctr" anchorCtr="1"/>
          <a:lstStyle>
            <a:lvl1pPr marL="0" indent="0" algn="ctr">
              <a:buNone/>
              <a:defRPr lang="en-GB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6B310C34-6827-4C23-926A-16AE542E6DC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87341" y="3580104"/>
            <a:ext cx="514350" cy="454027"/>
          </a:xfrm>
          <a:solidFill>
            <a:srgbClr val="5DB88D"/>
          </a:solidFill>
        </p:spPr>
        <p:txBody>
          <a:bodyPr anchor="ctr" anchorCtr="1"/>
          <a:lstStyle>
            <a:lvl1pPr marL="0" indent="0" algn="ctr">
              <a:buNone/>
              <a:defRPr lang="en-GB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8372116B-537D-4A41-BF12-FCB3CD3CBF5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67107" y="1779586"/>
            <a:ext cx="514350" cy="454027"/>
          </a:xfrm>
          <a:solidFill>
            <a:srgbClr val="5DB88D"/>
          </a:solidFill>
        </p:spPr>
        <p:txBody>
          <a:bodyPr anchor="ctr" anchorCtr="1"/>
          <a:lstStyle>
            <a:lvl1pPr marL="0" indent="0" algn="ctr">
              <a:buNone/>
              <a:defRPr lang="en-GB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434C675-C791-459B-AE56-CD73E98164E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67107" y="2373480"/>
            <a:ext cx="514350" cy="454027"/>
          </a:xfrm>
          <a:solidFill>
            <a:srgbClr val="5DB88D"/>
          </a:solidFill>
        </p:spPr>
        <p:txBody>
          <a:bodyPr anchor="ctr" anchorCtr="1"/>
          <a:lstStyle>
            <a:lvl1pPr marL="0" indent="0" algn="ctr">
              <a:buNone/>
              <a:defRPr lang="en-GB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4DF4FBAC-425E-4053-9EE6-033EA336F16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67107" y="2976792"/>
            <a:ext cx="514350" cy="454027"/>
          </a:xfrm>
          <a:solidFill>
            <a:srgbClr val="5DB88D"/>
          </a:solidFill>
        </p:spPr>
        <p:txBody>
          <a:bodyPr anchor="ctr" anchorCtr="1"/>
          <a:lstStyle>
            <a:lvl1pPr marL="0" indent="0" algn="ctr">
              <a:buNone/>
              <a:defRPr lang="en-GB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CD3D8950-B256-43D4-A2F6-78E2BB3E3E6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67107" y="3580104"/>
            <a:ext cx="514350" cy="454027"/>
          </a:xfrm>
          <a:solidFill>
            <a:srgbClr val="5DB88D"/>
          </a:solidFill>
        </p:spPr>
        <p:txBody>
          <a:bodyPr anchor="ctr" anchorCtr="1"/>
          <a:lstStyle>
            <a:lvl1pPr marL="0" indent="0" algn="ctr">
              <a:buNone/>
              <a:defRPr lang="en-GB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17" name="Text Placeholder 30">
            <a:extLst>
              <a:ext uri="{FF2B5EF4-FFF2-40B4-BE49-F238E27FC236}">
                <a16:creationId xmlns:a16="http://schemas.microsoft.com/office/drawing/2014/main" id="{80EC86AD-E3B1-432B-9A3D-4A629635A81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33446" y="1779586"/>
            <a:ext cx="3260722" cy="454027"/>
          </a:xfrm>
        </p:spPr>
        <p:txBody>
          <a:bodyPr anchor="ctr"/>
          <a:lstStyle>
            <a:lvl1pPr marL="0" indent="0">
              <a:buNone/>
              <a:defRPr lang="en-GB"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  <p:sp>
        <p:nvSpPr>
          <p:cNvPr id="18" name="Text Placeholder 30">
            <a:extLst>
              <a:ext uri="{FF2B5EF4-FFF2-40B4-BE49-F238E27FC236}">
                <a16:creationId xmlns:a16="http://schemas.microsoft.com/office/drawing/2014/main" id="{45B1D2E6-4F7E-4058-A506-A06CDCCFEED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33446" y="2373480"/>
            <a:ext cx="3260722" cy="454027"/>
          </a:xfrm>
        </p:spPr>
        <p:txBody>
          <a:bodyPr anchor="ctr"/>
          <a:lstStyle>
            <a:lvl1pPr marL="0" indent="0">
              <a:buNone/>
              <a:defRPr lang="en-GB"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  <p:sp>
        <p:nvSpPr>
          <p:cNvPr id="19" name="Text Placeholder 30">
            <a:extLst>
              <a:ext uri="{FF2B5EF4-FFF2-40B4-BE49-F238E27FC236}">
                <a16:creationId xmlns:a16="http://schemas.microsoft.com/office/drawing/2014/main" id="{4E29F8D8-829D-4860-8E93-173E84AEC13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33446" y="2976792"/>
            <a:ext cx="3260722" cy="454027"/>
          </a:xfrm>
        </p:spPr>
        <p:txBody>
          <a:bodyPr anchor="ctr"/>
          <a:lstStyle>
            <a:lvl1pPr marL="0" indent="0">
              <a:buNone/>
              <a:defRPr lang="en-GB"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  <p:sp>
        <p:nvSpPr>
          <p:cNvPr id="20" name="Text Placeholder 30">
            <a:extLst>
              <a:ext uri="{FF2B5EF4-FFF2-40B4-BE49-F238E27FC236}">
                <a16:creationId xmlns:a16="http://schemas.microsoft.com/office/drawing/2014/main" id="{E5FA78E3-CE0C-4786-8274-3908A8C3CBA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33446" y="3580104"/>
            <a:ext cx="3260722" cy="454027"/>
          </a:xfrm>
        </p:spPr>
        <p:txBody>
          <a:bodyPr anchor="ctr"/>
          <a:lstStyle>
            <a:lvl1pPr marL="0" indent="0">
              <a:buNone/>
              <a:defRPr lang="en-GB"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  <p:sp>
        <p:nvSpPr>
          <p:cNvPr id="21" name="Text Placeholder 30">
            <a:extLst>
              <a:ext uri="{FF2B5EF4-FFF2-40B4-BE49-F238E27FC236}">
                <a16:creationId xmlns:a16="http://schemas.microsoft.com/office/drawing/2014/main" id="{3614EC04-4611-42D8-893D-1B94BA46D83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203795" y="1779586"/>
            <a:ext cx="3260722" cy="454027"/>
          </a:xfrm>
        </p:spPr>
        <p:txBody>
          <a:bodyPr anchor="ctr"/>
          <a:lstStyle>
            <a:lvl1pPr marL="0" indent="0">
              <a:buNone/>
              <a:defRPr lang="en-GB"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  <p:sp>
        <p:nvSpPr>
          <p:cNvPr id="22" name="Text Placeholder 30">
            <a:extLst>
              <a:ext uri="{FF2B5EF4-FFF2-40B4-BE49-F238E27FC236}">
                <a16:creationId xmlns:a16="http://schemas.microsoft.com/office/drawing/2014/main" id="{095C9A6C-FBA2-42FF-AB4D-A3061E41C4B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203795" y="2373480"/>
            <a:ext cx="3260722" cy="454027"/>
          </a:xfrm>
        </p:spPr>
        <p:txBody>
          <a:bodyPr anchor="ctr"/>
          <a:lstStyle>
            <a:lvl1pPr marL="0" indent="0">
              <a:buNone/>
              <a:defRPr lang="en-GB"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  <p:sp>
        <p:nvSpPr>
          <p:cNvPr id="23" name="Text Placeholder 30">
            <a:extLst>
              <a:ext uri="{FF2B5EF4-FFF2-40B4-BE49-F238E27FC236}">
                <a16:creationId xmlns:a16="http://schemas.microsoft.com/office/drawing/2014/main" id="{2F7025CB-6A24-4AD1-B213-7D5801CF074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203795" y="2976792"/>
            <a:ext cx="3260722" cy="454027"/>
          </a:xfrm>
        </p:spPr>
        <p:txBody>
          <a:bodyPr anchor="ctr"/>
          <a:lstStyle>
            <a:lvl1pPr marL="0" indent="0">
              <a:buNone/>
              <a:defRPr lang="en-GB"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  <p:sp>
        <p:nvSpPr>
          <p:cNvPr id="24" name="Text Placeholder 30">
            <a:extLst>
              <a:ext uri="{FF2B5EF4-FFF2-40B4-BE49-F238E27FC236}">
                <a16:creationId xmlns:a16="http://schemas.microsoft.com/office/drawing/2014/main" id="{2BA9C483-98B6-4742-8821-87755637E34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203795" y="3580104"/>
            <a:ext cx="3260722" cy="454027"/>
          </a:xfrm>
        </p:spPr>
        <p:txBody>
          <a:bodyPr anchor="ctr"/>
          <a:lstStyle>
            <a:lvl1pPr marL="0" indent="0">
              <a:buNone/>
              <a:defRPr lang="en-GB"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0897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>
            <a:extLst>
              <a:ext uri="{FF2B5EF4-FFF2-40B4-BE49-F238E27FC236}">
                <a16:creationId xmlns:a16="http://schemas.microsoft.com/office/drawing/2014/main" id="{765130AA-4D69-46DA-ADAB-55936819B9C1}"/>
              </a:ext>
            </a:extLst>
          </p:cNvPr>
          <p:cNvSpPr/>
          <p:nvPr/>
        </p:nvSpPr>
        <p:spPr>
          <a:xfrm>
            <a:off x="0" y="4632725"/>
            <a:ext cx="9144000" cy="510774"/>
          </a:xfrm>
          <a:prstGeom prst="rect">
            <a:avLst/>
          </a:prstGeom>
          <a:solidFill>
            <a:srgbClr val="1F283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836CD8"/>
              </a:solidFill>
              <a:uFillTx/>
              <a:latin typeface="Calibr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99A7DD2-BC16-453B-9673-45C5E56C1D4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E2FAAF-80F2-473F-AF01-3C35F82B136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B96CC675-72F7-4AF8-853B-E7B7DC65B059}" type="datetime4">
              <a:rPr lang="en-GB"/>
              <a:pPr lvl="0"/>
              <a:t>24 February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9756DE-1E72-4DDE-A227-D06F786DB4F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287341" y="4803772"/>
            <a:ext cx="4482626" cy="226341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Security marking: PUBLIC/INTERNAL USE ONLY/CONFIDENTIAL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21FA0C-49AF-40BB-A797-E9C7710B4ED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|   </a:t>
            </a:r>
            <a:fld id="{A7105E88-AC27-4931-991C-3804CDDDF352}" type="slidenum">
              <a:t>‹#›</a:t>
            </a:fld>
            <a:endParaRPr lang="en-US"/>
          </a:p>
        </p:txBody>
      </p:sp>
      <p:pic>
        <p:nvPicPr>
          <p:cNvPr id="7" name="Picture 9" descr="UCAS-Right_aligned-White_box-Keyline-CMYK.eps">
            <a:extLst>
              <a:ext uri="{FF2B5EF4-FFF2-40B4-BE49-F238E27FC236}">
                <a16:creationId xmlns:a16="http://schemas.microsoft.com/office/drawing/2014/main" id="{EEB018EC-67A1-4E3E-B6BB-976C8FE7058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908133" y="336800"/>
            <a:ext cx="1235866" cy="33694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04C54707-1690-47B9-B266-FBE9308C50A5}"/>
              </a:ext>
            </a:extLst>
          </p:cNvPr>
          <p:cNvSpPr/>
          <p:nvPr/>
        </p:nvSpPr>
        <p:spPr>
          <a:xfrm>
            <a:off x="438610" y="349501"/>
            <a:ext cx="788020" cy="98325"/>
          </a:xfrm>
          <a:prstGeom prst="rect">
            <a:avLst/>
          </a:prstGeom>
          <a:solidFill>
            <a:srgbClr val="1F283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733F178C-70C8-4FA5-AD35-E5DDCC827DC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87341" y="1779586"/>
            <a:ext cx="514350" cy="454027"/>
          </a:xfrm>
          <a:solidFill>
            <a:srgbClr val="3B92D9"/>
          </a:solidFill>
        </p:spPr>
        <p:txBody>
          <a:bodyPr anchor="ctr" anchorCtr="1"/>
          <a:lstStyle>
            <a:lvl1pPr marL="0" indent="0" algn="ctr">
              <a:buNone/>
              <a:defRPr lang="en-GB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A36F0DE8-026A-4B1D-BC4F-E0F6A51233A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87341" y="2373480"/>
            <a:ext cx="514350" cy="454027"/>
          </a:xfrm>
          <a:solidFill>
            <a:srgbClr val="3B92D9"/>
          </a:solidFill>
        </p:spPr>
        <p:txBody>
          <a:bodyPr anchor="ctr" anchorCtr="1"/>
          <a:lstStyle>
            <a:lvl1pPr marL="0" indent="0" algn="ctr">
              <a:buNone/>
              <a:defRPr lang="en-GB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459058B6-C88B-4C8B-9018-8B560B41426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87341" y="2976792"/>
            <a:ext cx="514350" cy="454027"/>
          </a:xfrm>
          <a:solidFill>
            <a:srgbClr val="3B92D9"/>
          </a:solidFill>
        </p:spPr>
        <p:txBody>
          <a:bodyPr anchor="ctr" anchorCtr="1"/>
          <a:lstStyle>
            <a:lvl1pPr marL="0" indent="0" algn="ctr">
              <a:buNone/>
              <a:defRPr lang="en-GB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66A77396-EAAF-4843-B8CD-45D230EF0D3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87341" y="3580104"/>
            <a:ext cx="514350" cy="454027"/>
          </a:xfrm>
          <a:solidFill>
            <a:srgbClr val="3B92D9"/>
          </a:solidFill>
        </p:spPr>
        <p:txBody>
          <a:bodyPr anchor="ctr" anchorCtr="1"/>
          <a:lstStyle>
            <a:lvl1pPr marL="0" indent="0" algn="ctr">
              <a:buNone/>
              <a:defRPr lang="en-GB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0DD67092-3174-46DE-AA96-D5B880F4015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67107" y="1779586"/>
            <a:ext cx="514350" cy="454027"/>
          </a:xfrm>
          <a:solidFill>
            <a:srgbClr val="3B92D9"/>
          </a:solidFill>
        </p:spPr>
        <p:txBody>
          <a:bodyPr anchor="ctr" anchorCtr="1"/>
          <a:lstStyle>
            <a:lvl1pPr marL="0" indent="0" algn="ctr">
              <a:buNone/>
              <a:defRPr lang="en-GB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FB4F605C-C287-4341-BE8B-5D7B756D56A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67107" y="2373480"/>
            <a:ext cx="514350" cy="454027"/>
          </a:xfrm>
          <a:solidFill>
            <a:srgbClr val="3B92D9"/>
          </a:solidFill>
        </p:spPr>
        <p:txBody>
          <a:bodyPr anchor="ctr" anchorCtr="1"/>
          <a:lstStyle>
            <a:lvl1pPr marL="0" indent="0" algn="ctr">
              <a:buNone/>
              <a:defRPr lang="en-GB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8D97E0CC-9391-44CD-9D64-BF44787B426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67107" y="2976792"/>
            <a:ext cx="514350" cy="454027"/>
          </a:xfrm>
          <a:solidFill>
            <a:srgbClr val="3B92D9"/>
          </a:solidFill>
        </p:spPr>
        <p:txBody>
          <a:bodyPr anchor="ctr" anchorCtr="1"/>
          <a:lstStyle>
            <a:lvl1pPr marL="0" indent="0" algn="ctr">
              <a:buNone/>
              <a:defRPr lang="en-GB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3D2BB0B4-4424-4791-AB40-E1C20A8FE80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67107" y="3580104"/>
            <a:ext cx="514350" cy="454027"/>
          </a:xfrm>
          <a:solidFill>
            <a:srgbClr val="3B92D9"/>
          </a:solidFill>
        </p:spPr>
        <p:txBody>
          <a:bodyPr anchor="ctr" anchorCtr="1"/>
          <a:lstStyle>
            <a:lvl1pPr marL="0" indent="0" algn="ctr">
              <a:buNone/>
              <a:defRPr lang="en-GB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17" name="Text Placeholder 30">
            <a:extLst>
              <a:ext uri="{FF2B5EF4-FFF2-40B4-BE49-F238E27FC236}">
                <a16:creationId xmlns:a16="http://schemas.microsoft.com/office/drawing/2014/main" id="{EF02C366-A163-423C-A790-C14FBD44FA0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33446" y="1779586"/>
            <a:ext cx="3260722" cy="454027"/>
          </a:xfrm>
        </p:spPr>
        <p:txBody>
          <a:bodyPr anchor="ctr"/>
          <a:lstStyle>
            <a:lvl1pPr marL="0" indent="0">
              <a:buNone/>
              <a:defRPr lang="en-GB"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  <p:sp>
        <p:nvSpPr>
          <p:cNvPr id="18" name="Text Placeholder 30">
            <a:extLst>
              <a:ext uri="{FF2B5EF4-FFF2-40B4-BE49-F238E27FC236}">
                <a16:creationId xmlns:a16="http://schemas.microsoft.com/office/drawing/2014/main" id="{8C910FDA-5130-40D8-82B2-E5AFEF05EAE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33446" y="2373480"/>
            <a:ext cx="3260722" cy="454027"/>
          </a:xfrm>
        </p:spPr>
        <p:txBody>
          <a:bodyPr anchor="ctr"/>
          <a:lstStyle>
            <a:lvl1pPr marL="0" indent="0">
              <a:buNone/>
              <a:defRPr lang="en-GB"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  <p:sp>
        <p:nvSpPr>
          <p:cNvPr id="19" name="Text Placeholder 30">
            <a:extLst>
              <a:ext uri="{FF2B5EF4-FFF2-40B4-BE49-F238E27FC236}">
                <a16:creationId xmlns:a16="http://schemas.microsoft.com/office/drawing/2014/main" id="{7DE491AF-9830-4B0D-B019-83BB19D7269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33446" y="2976792"/>
            <a:ext cx="3260722" cy="454027"/>
          </a:xfrm>
        </p:spPr>
        <p:txBody>
          <a:bodyPr anchor="ctr"/>
          <a:lstStyle>
            <a:lvl1pPr marL="0" indent="0">
              <a:buNone/>
              <a:defRPr lang="en-GB"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  <p:sp>
        <p:nvSpPr>
          <p:cNvPr id="20" name="Text Placeholder 30">
            <a:extLst>
              <a:ext uri="{FF2B5EF4-FFF2-40B4-BE49-F238E27FC236}">
                <a16:creationId xmlns:a16="http://schemas.microsoft.com/office/drawing/2014/main" id="{09DD39FE-143E-4DCE-996D-C3A1735F2FF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33446" y="3580104"/>
            <a:ext cx="3260722" cy="454027"/>
          </a:xfrm>
        </p:spPr>
        <p:txBody>
          <a:bodyPr anchor="ctr"/>
          <a:lstStyle>
            <a:lvl1pPr marL="0" indent="0">
              <a:buNone/>
              <a:defRPr lang="en-GB"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  <p:sp>
        <p:nvSpPr>
          <p:cNvPr id="21" name="Text Placeholder 30">
            <a:extLst>
              <a:ext uri="{FF2B5EF4-FFF2-40B4-BE49-F238E27FC236}">
                <a16:creationId xmlns:a16="http://schemas.microsoft.com/office/drawing/2014/main" id="{FCFC8B09-FD58-42E0-B9D5-BB8EF35B105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203795" y="1779586"/>
            <a:ext cx="3260722" cy="454027"/>
          </a:xfrm>
        </p:spPr>
        <p:txBody>
          <a:bodyPr anchor="ctr"/>
          <a:lstStyle>
            <a:lvl1pPr marL="0" indent="0">
              <a:buNone/>
              <a:defRPr lang="en-GB"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  <p:sp>
        <p:nvSpPr>
          <p:cNvPr id="22" name="Text Placeholder 30">
            <a:extLst>
              <a:ext uri="{FF2B5EF4-FFF2-40B4-BE49-F238E27FC236}">
                <a16:creationId xmlns:a16="http://schemas.microsoft.com/office/drawing/2014/main" id="{10C29A22-EFCD-4855-A24C-2E200EF7901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203795" y="2373480"/>
            <a:ext cx="3260722" cy="454027"/>
          </a:xfrm>
        </p:spPr>
        <p:txBody>
          <a:bodyPr anchor="ctr"/>
          <a:lstStyle>
            <a:lvl1pPr marL="0" indent="0">
              <a:buNone/>
              <a:defRPr lang="en-GB"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  <p:sp>
        <p:nvSpPr>
          <p:cNvPr id="23" name="Text Placeholder 30">
            <a:extLst>
              <a:ext uri="{FF2B5EF4-FFF2-40B4-BE49-F238E27FC236}">
                <a16:creationId xmlns:a16="http://schemas.microsoft.com/office/drawing/2014/main" id="{4E6295E1-73E4-44E5-AD7B-644D9117C19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203795" y="2976792"/>
            <a:ext cx="3260722" cy="454027"/>
          </a:xfrm>
        </p:spPr>
        <p:txBody>
          <a:bodyPr anchor="ctr"/>
          <a:lstStyle>
            <a:lvl1pPr marL="0" indent="0">
              <a:buNone/>
              <a:defRPr lang="en-GB"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  <p:sp>
        <p:nvSpPr>
          <p:cNvPr id="24" name="Text Placeholder 30">
            <a:extLst>
              <a:ext uri="{FF2B5EF4-FFF2-40B4-BE49-F238E27FC236}">
                <a16:creationId xmlns:a16="http://schemas.microsoft.com/office/drawing/2014/main" id="{D8928209-5446-4AC9-9C53-A34722CF296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203795" y="3580104"/>
            <a:ext cx="3260722" cy="454027"/>
          </a:xfrm>
        </p:spPr>
        <p:txBody>
          <a:bodyPr anchor="ctr"/>
          <a:lstStyle>
            <a:lvl1pPr marL="0" indent="0">
              <a:buNone/>
              <a:defRPr lang="en-GB"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0956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>
            <a:extLst>
              <a:ext uri="{FF2B5EF4-FFF2-40B4-BE49-F238E27FC236}">
                <a16:creationId xmlns:a16="http://schemas.microsoft.com/office/drawing/2014/main" id="{A1E19C94-C5CA-48F4-A591-B74FB9246F6E}"/>
              </a:ext>
            </a:extLst>
          </p:cNvPr>
          <p:cNvSpPr/>
          <p:nvPr/>
        </p:nvSpPr>
        <p:spPr>
          <a:xfrm>
            <a:off x="0" y="4632725"/>
            <a:ext cx="9144000" cy="510774"/>
          </a:xfrm>
          <a:prstGeom prst="rect">
            <a:avLst/>
          </a:prstGeom>
          <a:solidFill>
            <a:srgbClr val="1F283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836CD8"/>
              </a:solidFill>
              <a:uFillTx/>
              <a:latin typeface="Calibr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B33F0A8-3058-4174-AF28-38ECA9783F0C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28C18F-5E0B-474C-B705-D07163B1F75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DBA9C854-76A8-4F12-9670-B59D8D8EEE5E}" type="datetime4">
              <a:rPr lang="en-GB"/>
              <a:pPr lvl="0"/>
              <a:t>24 February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D3A00-4CA5-4820-98D0-00D9B743E00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287341" y="4803772"/>
            <a:ext cx="4482626" cy="226341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Security marking: PUBLIC/INTERNAL USE ONLY/CONFIDENTIAL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6EA05E-1371-403F-9060-3FA57EDFDC7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|   </a:t>
            </a:r>
            <a:fld id="{D3872FE5-D100-4BDD-8332-F7B448E5BA53}" type="slidenum">
              <a:t>‹#›</a:t>
            </a:fld>
            <a:endParaRPr lang="en-US"/>
          </a:p>
        </p:txBody>
      </p:sp>
      <p:pic>
        <p:nvPicPr>
          <p:cNvPr id="7" name="Picture 9" descr="UCAS-Right_aligned-White_box-Keyline-CMYK.eps">
            <a:extLst>
              <a:ext uri="{FF2B5EF4-FFF2-40B4-BE49-F238E27FC236}">
                <a16:creationId xmlns:a16="http://schemas.microsoft.com/office/drawing/2014/main" id="{8806413E-A486-4AEE-B2A5-C9824E02C8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908133" y="336800"/>
            <a:ext cx="1235866" cy="33694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3AF0E8C1-0F9D-4E0E-995F-B56D84661D94}"/>
              </a:ext>
            </a:extLst>
          </p:cNvPr>
          <p:cNvSpPr/>
          <p:nvPr/>
        </p:nvSpPr>
        <p:spPr>
          <a:xfrm>
            <a:off x="438610" y="349501"/>
            <a:ext cx="788020" cy="98325"/>
          </a:xfrm>
          <a:prstGeom prst="rect">
            <a:avLst/>
          </a:prstGeom>
          <a:solidFill>
            <a:srgbClr val="1F283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F8A3CCE1-03D1-4559-8CB5-B8174BD283C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87341" y="1779586"/>
            <a:ext cx="514350" cy="454027"/>
          </a:xfrm>
          <a:solidFill>
            <a:srgbClr val="3BC0C7"/>
          </a:solidFill>
        </p:spPr>
        <p:txBody>
          <a:bodyPr anchor="ctr" anchorCtr="1"/>
          <a:lstStyle>
            <a:lvl1pPr marL="0" indent="0" algn="ctr">
              <a:buNone/>
              <a:defRPr lang="en-GB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B57846CC-B583-4640-A6FA-FCED506ED0D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87341" y="2373480"/>
            <a:ext cx="514350" cy="454027"/>
          </a:xfrm>
          <a:solidFill>
            <a:srgbClr val="3BC0C7"/>
          </a:solidFill>
        </p:spPr>
        <p:txBody>
          <a:bodyPr anchor="ctr" anchorCtr="1"/>
          <a:lstStyle>
            <a:lvl1pPr marL="0" indent="0" algn="ctr">
              <a:buNone/>
              <a:defRPr lang="en-GB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4AB4C269-AB0E-4FC5-822D-BCE4482818A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87341" y="2976792"/>
            <a:ext cx="514350" cy="454027"/>
          </a:xfrm>
          <a:solidFill>
            <a:srgbClr val="3BC0C7"/>
          </a:solidFill>
        </p:spPr>
        <p:txBody>
          <a:bodyPr anchor="ctr" anchorCtr="1"/>
          <a:lstStyle>
            <a:lvl1pPr marL="0" indent="0" algn="ctr">
              <a:buNone/>
              <a:defRPr lang="en-GB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0FB57B7B-8690-475E-B14C-90E16FBA0D2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87341" y="3580104"/>
            <a:ext cx="514350" cy="454027"/>
          </a:xfrm>
          <a:solidFill>
            <a:srgbClr val="3BC0C7"/>
          </a:solidFill>
        </p:spPr>
        <p:txBody>
          <a:bodyPr anchor="ctr" anchorCtr="1"/>
          <a:lstStyle>
            <a:lvl1pPr marL="0" indent="0" algn="ctr">
              <a:buNone/>
              <a:defRPr lang="en-GB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C9ACDE4D-B779-41B6-AA49-0DF30E98583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67107" y="1779586"/>
            <a:ext cx="514350" cy="454027"/>
          </a:xfrm>
          <a:solidFill>
            <a:srgbClr val="3BC0C7"/>
          </a:solidFill>
        </p:spPr>
        <p:txBody>
          <a:bodyPr anchor="ctr" anchorCtr="1"/>
          <a:lstStyle>
            <a:lvl1pPr marL="0" indent="0" algn="ctr">
              <a:buNone/>
              <a:defRPr lang="en-GB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C05C773D-90BE-4C3F-AC1E-DE62C930471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67107" y="2373480"/>
            <a:ext cx="514350" cy="454027"/>
          </a:xfrm>
          <a:solidFill>
            <a:srgbClr val="3BC0C7"/>
          </a:solidFill>
        </p:spPr>
        <p:txBody>
          <a:bodyPr anchor="ctr" anchorCtr="1"/>
          <a:lstStyle>
            <a:lvl1pPr marL="0" indent="0" algn="ctr">
              <a:buNone/>
              <a:defRPr lang="en-GB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6D146AC8-9D84-4128-AF4A-A79E73E60D1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67107" y="2976792"/>
            <a:ext cx="514350" cy="454027"/>
          </a:xfrm>
          <a:solidFill>
            <a:srgbClr val="3BC0C7"/>
          </a:solidFill>
        </p:spPr>
        <p:txBody>
          <a:bodyPr anchor="ctr" anchorCtr="1"/>
          <a:lstStyle>
            <a:lvl1pPr marL="0" indent="0" algn="ctr">
              <a:buNone/>
              <a:defRPr lang="en-GB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CE9AF025-D20E-47EB-ADC0-93BF5278112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67107" y="3580104"/>
            <a:ext cx="514350" cy="454027"/>
          </a:xfrm>
          <a:solidFill>
            <a:srgbClr val="3BC0C7"/>
          </a:solidFill>
        </p:spPr>
        <p:txBody>
          <a:bodyPr anchor="ctr" anchorCtr="1"/>
          <a:lstStyle>
            <a:lvl1pPr marL="0" indent="0" algn="ctr">
              <a:buNone/>
              <a:defRPr lang="en-GB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17" name="Text Placeholder 30">
            <a:extLst>
              <a:ext uri="{FF2B5EF4-FFF2-40B4-BE49-F238E27FC236}">
                <a16:creationId xmlns:a16="http://schemas.microsoft.com/office/drawing/2014/main" id="{B1C59198-D7E2-41B0-958A-126F6A9BF06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33446" y="1779586"/>
            <a:ext cx="3260722" cy="454027"/>
          </a:xfrm>
        </p:spPr>
        <p:txBody>
          <a:bodyPr anchor="ctr"/>
          <a:lstStyle>
            <a:lvl1pPr marL="0" indent="0">
              <a:buNone/>
              <a:defRPr lang="en-GB"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  <p:sp>
        <p:nvSpPr>
          <p:cNvPr id="18" name="Text Placeholder 30">
            <a:extLst>
              <a:ext uri="{FF2B5EF4-FFF2-40B4-BE49-F238E27FC236}">
                <a16:creationId xmlns:a16="http://schemas.microsoft.com/office/drawing/2014/main" id="{AC4E11CF-2EF9-4CF5-A535-0A59A8E8D09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33446" y="2373480"/>
            <a:ext cx="3260722" cy="454027"/>
          </a:xfrm>
        </p:spPr>
        <p:txBody>
          <a:bodyPr anchor="ctr"/>
          <a:lstStyle>
            <a:lvl1pPr marL="0" indent="0">
              <a:buNone/>
              <a:defRPr lang="en-GB"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  <p:sp>
        <p:nvSpPr>
          <p:cNvPr id="19" name="Text Placeholder 30">
            <a:extLst>
              <a:ext uri="{FF2B5EF4-FFF2-40B4-BE49-F238E27FC236}">
                <a16:creationId xmlns:a16="http://schemas.microsoft.com/office/drawing/2014/main" id="{F8FC86D2-E4CD-4A49-922B-A17B2A4BDA4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33446" y="2976792"/>
            <a:ext cx="3260722" cy="454027"/>
          </a:xfrm>
        </p:spPr>
        <p:txBody>
          <a:bodyPr anchor="ctr"/>
          <a:lstStyle>
            <a:lvl1pPr marL="0" indent="0">
              <a:buNone/>
              <a:defRPr lang="en-GB"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  <p:sp>
        <p:nvSpPr>
          <p:cNvPr id="20" name="Text Placeholder 30">
            <a:extLst>
              <a:ext uri="{FF2B5EF4-FFF2-40B4-BE49-F238E27FC236}">
                <a16:creationId xmlns:a16="http://schemas.microsoft.com/office/drawing/2014/main" id="{E2112F02-D615-46D6-9089-C5302FD4378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33446" y="3580104"/>
            <a:ext cx="3260722" cy="454027"/>
          </a:xfrm>
        </p:spPr>
        <p:txBody>
          <a:bodyPr anchor="ctr"/>
          <a:lstStyle>
            <a:lvl1pPr marL="0" indent="0">
              <a:buNone/>
              <a:defRPr lang="en-GB"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  <p:sp>
        <p:nvSpPr>
          <p:cNvPr id="21" name="Text Placeholder 30">
            <a:extLst>
              <a:ext uri="{FF2B5EF4-FFF2-40B4-BE49-F238E27FC236}">
                <a16:creationId xmlns:a16="http://schemas.microsoft.com/office/drawing/2014/main" id="{F2777335-9BDE-42BA-88C1-00ECAC44879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203795" y="1779586"/>
            <a:ext cx="3260722" cy="454027"/>
          </a:xfrm>
        </p:spPr>
        <p:txBody>
          <a:bodyPr anchor="ctr"/>
          <a:lstStyle>
            <a:lvl1pPr marL="0" indent="0">
              <a:buNone/>
              <a:defRPr lang="en-GB"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  <p:sp>
        <p:nvSpPr>
          <p:cNvPr id="22" name="Text Placeholder 30">
            <a:extLst>
              <a:ext uri="{FF2B5EF4-FFF2-40B4-BE49-F238E27FC236}">
                <a16:creationId xmlns:a16="http://schemas.microsoft.com/office/drawing/2014/main" id="{76EE17DE-12A9-42E6-A6F6-F73BBC5E5E9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203795" y="2373480"/>
            <a:ext cx="3260722" cy="454027"/>
          </a:xfrm>
        </p:spPr>
        <p:txBody>
          <a:bodyPr anchor="ctr"/>
          <a:lstStyle>
            <a:lvl1pPr marL="0" indent="0">
              <a:buNone/>
              <a:defRPr lang="en-GB"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  <p:sp>
        <p:nvSpPr>
          <p:cNvPr id="23" name="Text Placeholder 30">
            <a:extLst>
              <a:ext uri="{FF2B5EF4-FFF2-40B4-BE49-F238E27FC236}">
                <a16:creationId xmlns:a16="http://schemas.microsoft.com/office/drawing/2014/main" id="{C3B1585B-2EDC-4958-8FDD-0DD529551D0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203795" y="2976792"/>
            <a:ext cx="3260722" cy="454027"/>
          </a:xfrm>
        </p:spPr>
        <p:txBody>
          <a:bodyPr anchor="ctr"/>
          <a:lstStyle>
            <a:lvl1pPr marL="0" indent="0">
              <a:buNone/>
              <a:defRPr lang="en-GB"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  <p:sp>
        <p:nvSpPr>
          <p:cNvPr id="24" name="Text Placeholder 30">
            <a:extLst>
              <a:ext uri="{FF2B5EF4-FFF2-40B4-BE49-F238E27FC236}">
                <a16:creationId xmlns:a16="http://schemas.microsoft.com/office/drawing/2014/main" id="{D65F5C9E-0B1C-4615-AF33-C8771339E78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203795" y="3580104"/>
            <a:ext cx="3260722" cy="454027"/>
          </a:xfrm>
        </p:spPr>
        <p:txBody>
          <a:bodyPr anchor="ctr"/>
          <a:lstStyle>
            <a:lvl1pPr marL="0" indent="0">
              <a:buNone/>
              <a:defRPr lang="en-GB"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971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1">
    <p:bg>
      <p:bgPr>
        <a:solidFill>
          <a:srgbClr val="FF64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>
            <a:extLst>
              <a:ext uri="{FF2B5EF4-FFF2-40B4-BE49-F238E27FC236}">
                <a16:creationId xmlns:a16="http://schemas.microsoft.com/office/drawing/2014/main" id="{F4AD8C6C-DCC1-4207-9F45-AB75AA4AEAD6}"/>
              </a:ext>
            </a:extLst>
          </p:cNvPr>
          <p:cNvSpPr/>
          <p:nvPr/>
        </p:nvSpPr>
        <p:spPr>
          <a:xfrm>
            <a:off x="438610" y="349501"/>
            <a:ext cx="788020" cy="98325"/>
          </a:xfrm>
          <a:prstGeom prst="rect">
            <a:avLst/>
          </a:prstGeom>
          <a:solidFill>
            <a:srgbClr val="1F283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3" name="Picture 14" descr="UCAS-Right_aligned-White_box-Keyline-CMYK.eps">
            <a:extLst>
              <a:ext uri="{FF2B5EF4-FFF2-40B4-BE49-F238E27FC236}">
                <a16:creationId xmlns:a16="http://schemas.microsoft.com/office/drawing/2014/main" id="{D0580AE7-D1C8-44D2-B65D-47AE81E7B6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908133" y="336800"/>
            <a:ext cx="1235866" cy="33694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2180D98-2500-498C-A7FE-E379A50ED27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7341" y="1282299"/>
            <a:ext cx="8223254" cy="1629945"/>
          </a:xfrm>
        </p:spPr>
        <p:txBody>
          <a:bodyPr/>
          <a:lstStyle>
            <a:lvl1pPr>
              <a:defRPr lang="en-US" sz="45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1472AC9-16B5-4ED6-B1E2-737D5F4C2A8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87341" y="2937290"/>
            <a:ext cx="8223254" cy="1629945"/>
          </a:xfrm>
        </p:spPr>
        <p:txBody>
          <a:bodyPr/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70834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ivider 2">
    <p:bg>
      <p:bgPr>
        <a:solidFill>
          <a:srgbClr val="FBC6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BA605-D148-4CCC-950D-F9BA742A5E3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7341" y="1282299"/>
            <a:ext cx="8223254" cy="1629945"/>
          </a:xfrm>
        </p:spPr>
        <p:txBody>
          <a:bodyPr/>
          <a:lstStyle>
            <a:lvl1pPr>
              <a:defRPr lang="en-US" sz="45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FE4DB2-824A-46E5-9EE2-E3100DD6D1A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87341" y="2937290"/>
            <a:ext cx="8223254" cy="1629945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B13AF2AD-85AC-4167-9869-9BD87D24BAA5}"/>
              </a:ext>
            </a:extLst>
          </p:cNvPr>
          <p:cNvSpPr/>
          <p:nvPr/>
        </p:nvSpPr>
        <p:spPr>
          <a:xfrm>
            <a:off x="438610" y="349501"/>
            <a:ext cx="788020" cy="98325"/>
          </a:xfrm>
          <a:prstGeom prst="rect">
            <a:avLst/>
          </a:prstGeom>
          <a:solidFill>
            <a:srgbClr val="1F283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5" name="Picture 14" descr="UCAS-Right_aligned-White_box-Keyline-CMYK.eps">
            <a:extLst>
              <a:ext uri="{FF2B5EF4-FFF2-40B4-BE49-F238E27FC236}">
                <a16:creationId xmlns:a16="http://schemas.microsoft.com/office/drawing/2014/main" id="{B59CCE73-0BB9-474D-B87E-518F5FB725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908133" y="336800"/>
            <a:ext cx="1235866" cy="336947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943107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2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UCAS-Right_aligned-White_box-Keyline-CMYK.eps">
            <a:extLst>
              <a:ext uri="{FF2B5EF4-FFF2-40B4-BE49-F238E27FC236}">
                <a16:creationId xmlns:a16="http://schemas.microsoft.com/office/drawing/2014/main" id="{53989050-8C3F-4625-BF86-0B43E21F32C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908133" y="336800"/>
            <a:ext cx="1235866" cy="33694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Rectangle 13">
            <a:extLst>
              <a:ext uri="{FF2B5EF4-FFF2-40B4-BE49-F238E27FC236}">
                <a16:creationId xmlns:a16="http://schemas.microsoft.com/office/drawing/2014/main" id="{B09E6AB8-D41E-4292-A94B-8DA251ACE073}"/>
              </a:ext>
            </a:extLst>
          </p:cNvPr>
          <p:cNvSpPr/>
          <p:nvPr/>
        </p:nvSpPr>
        <p:spPr>
          <a:xfrm>
            <a:off x="295177" y="555626"/>
            <a:ext cx="4958141" cy="4016373"/>
          </a:xfrm>
          <a:prstGeom prst="rect">
            <a:avLst/>
          </a:prstGeom>
          <a:solidFill>
            <a:srgbClr val="5DB88D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B5E4AD1-F38F-4F55-B6A2-3DAEDCE84AA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5456" y="1635120"/>
            <a:ext cx="4240310" cy="1296335"/>
          </a:xfrm>
        </p:spPr>
        <p:txBody>
          <a:bodyPr/>
          <a:lstStyle>
            <a:lvl1pPr>
              <a:defRPr sz="4500"/>
            </a:lvl1pPr>
          </a:lstStyle>
          <a:p>
            <a:pPr lvl="0"/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6DBD5638-BCF6-4399-9A34-09781C8629B3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645456" y="3030074"/>
            <a:ext cx="4491322" cy="590546"/>
          </a:xfrm>
        </p:spPr>
        <p:txBody>
          <a:bodyPr/>
          <a:lstStyle>
            <a:lvl1pPr marL="0" indent="0">
              <a:buNone/>
              <a:defRPr lang="en-GB" sz="1800"/>
            </a:lvl1pPr>
          </a:lstStyle>
          <a:p>
            <a:pPr lvl="0"/>
            <a:r>
              <a:rPr lang="en-GB"/>
              <a:t>Click to edit Master </a:t>
            </a:r>
            <a:br>
              <a:rPr lang="en-GB"/>
            </a:br>
            <a:r>
              <a:rPr lang="en-GB"/>
              <a:t>subtitle style</a:t>
            </a:r>
            <a:endParaRPr lang="en-US"/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3F5CF3C6-90BB-46B7-8751-E147C043E75F}"/>
              </a:ext>
            </a:extLst>
          </p:cNvPr>
          <p:cNvSpPr/>
          <p:nvPr/>
        </p:nvSpPr>
        <p:spPr>
          <a:xfrm>
            <a:off x="725896" y="1358533"/>
            <a:ext cx="788020" cy="98325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4947204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3">
    <p:bg>
      <p:bgPr>
        <a:solidFill>
          <a:srgbClr val="5DB8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>
            <a:extLst>
              <a:ext uri="{FF2B5EF4-FFF2-40B4-BE49-F238E27FC236}">
                <a16:creationId xmlns:a16="http://schemas.microsoft.com/office/drawing/2014/main" id="{598D410B-7504-4C4D-B47F-450FCD1D8EA2}"/>
              </a:ext>
            </a:extLst>
          </p:cNvPr>
          <p:cNvSpPr/>
          <p:nvPr/>
        </p:nvSpPr>
        <p:spPr>
          <a:xfrm>
            <a:off x="438610" y="349501"/>
            <a:ext cx="788020" cy="98325"/>
          </a:xfrm>
          <a:prstGeom prst="rect">
            <a:avLst/>
          </a:prstGeom>
          <a:solidFill>
            <a:srgbClr val="1F283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3" name="Picture 14" descr="UCAS-Right_aligned-White_box-Keyline-CMYK.eps">
            <a:extLst>
              <a:ext uri="{FF2B5EF4-FFF2-40B4-BE49-F238E27FC236}">
                <a16:creationId xmlns:a16="http://schemas.microsoft.com/office/drawing/2014/main" id="{8BBA02C9-5ABC-450B-B714-5021EC0A25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908133" y="336800"/>
            <a:ext cx="1235866" cy="33694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3993E71-DCB5-4F52-A688-001AC10458B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7341" y="1282299"/>
            <a:ext cx="8223254" cy="1629945"/>
          </a:xfrm>
        </p:spPr>
        <p:txBody>
          <a:bodyPr/>
          <a:lstStyle>
            <a:lvl1pPr>
              <a:defRPr lang="en-US" sz="45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40A6D01-E5B6-44A7-AF3C-4BE7B38EA78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87341" y="2937290"/>
            <a:ext cx="8223254" cy="1629945"/>
          </a:xfrm>
        </p:spPr>
        <p:txBody>
          <a:bodyPr/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468293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4">
    <p:bg>
      <p:bgPr>
        <a:solidFill>
          <a:srgbClr val="3B92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>
            <a:extLst>
              <a:ext uri="{FF2B5EF4-FFF2-40B4-BE49-F238E27FC236}">
                <a16:creationId xmlns:a16="http://schemas.microsoft.com/office/drawing/2014/main" id="{6D0A6595-C2A3-4CEA-87D8-7C1CF0A90F35}"/>
              </a:ext>
            </a:extLst>
          </p:cNvPr>
          <p:cNvSpPr/>
          <p:nvPr/>
        </p:nvSpPr>
        <p:spPr>
          <a:xfrm>
            <a:off x="438610" y="349501"/>
            <a:ext cx="788020" cy="98325"/>
          </a:xfrm>
          <a:prstGeom prst="rect">
            <a:avLst/>
          </a:prstGeom>
          <a:solidFill>
            <a:srgbClr val="1F283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3" name="Picture 14" descr="UCAS-Right_aligned-White_box-Keyline-CMYK.eps">
            <a:extLst>
              <a:ext uri="{FF2B5EF4-FFF2-40B4-BE49-F238E27FC236}">
                <a16:creationId xmlns:a16="http://schemas.microsoft.com/office/drawing/2014/main" id="{506F8902-B241-40DF-A3FA-071A8210E56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908133" y="336800"/>
            <a:ext cx="1235866" cy="33694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F3FA3B8-4142-4311-89A2-F8D5D4C0126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7341" y="1282299"/>
            <a:ext cx="8223254" cy="1629945"/>
          </a:xfrm>
        </p:spPr>
        <p:txBody>
          <a:bodyPr/>
          <a:lstStyle>
            <a:lvl1pPr>
              <a:defRPr lang="en-US" sz="45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CA0174A-2B56-497D-B5F4-A7310CC6DBD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87341" y="2937290"/>
            <a:ext cx="8223254" cy="1629945"/>
          </a:xfrm>
        </p:spPr>
        <p:txBody>
          <a:bodyPr/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22148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5">
    <p:bg>
      <p:bgPr>
        <a:solidFill>
          <a:srgbClr val="3BC0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>
            <a:extLst>
              <a:ext uri="{FF2B5EF4-FFF2-40B4-BE49-F238E27FC236}">
                <a16:creationId xmlns:a16="http://schemas.microsoft.com/office/drawing/2014/main" id="{E24B2455-86F1-4F0B-93D7-AEAF3CE0519C}"/>
              </a:ext>
            </a:extLst>
          </p:cNvPr>
          <p:cNvSpPr/>
          <p:nvPr/>
        </p:nvSpPr>
        <p:spPr>
          <a:xfrm>
            <a:off x="438610" y="349501"/>
            <a:ext cx="788020" cy="98325"/>
          </a:xfrm>
          <a:prstGeom prst="rect">
            <a:avLst/>
          </a:prstGeom>
          <a:solidFill>
            <a:srgbClr val="1F283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3" name="Picture 14" descr="UCAS-Right_aligned-White_box-Keyline-CMYK.eps">
            <a:extLst>
              <a:ext uri="{FF2B5EF4-FFF2-40B4-BE49-F238E27FC236}">
                <a16:creationId xmlns:a16="http://schemas.microsoft.com/office/drawing/2014/main" id="{F93B6699-47AC-4016-A7CD-BE0A01BD61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908133" y="336800"/>
            <a:ext cx="1235866" cy="33694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C2A154B-F44E-44A6-95E7-E396BAFD132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7341" y="1282299"/>
            <a:ext cx="8223254" cy="1629945"/>
          </a:xfrm>
        </p:spPr>
        <p:txBody>
          <a:bodyPr/>
          <a:lstStyle>
            <a:lvl1pPr>
              <a:defRPr lang="en-US" sz="45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90A92623-8309-4C33-A6D9-5D15F09F768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87341" y="2937290"/>
            <a:ext cx="8223254" cy="1629945"/>
          </a:xfrm>
        </p:spPr>
        <p:txBody>
          <a:bodyPr/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34965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6">
    <p:bg>
      <p:bgPr>
        <a:solidFill>
          <a:srgbClr val="836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>
            <a:extLst>
              <a:ext uri="{FF2B5EF4-FFF2-40B4-BE49-F238E27FC236}">
                <a16:creationId xmlns:a16="http://schemas.microsoft.com/office/drawing/2014/main" id="{424BF6D6-EAD2-4B34-BCC1-9BA3994A75BE}"/>
              </a:ext>
            </a:extLst>
          </p:cNvPr>
          <p:cNvSpPr/>
          <p:nvPr/>
        </p:nvSpPr>
        <p:spPr>
          <a:xfrm>
            <a:off x="438610" y="349501"/>
            <a:ext cx="788020" cy="98325"/>
          </a:xfrm>
          <a:prstGeom prst="rect">
            <a:avLst/>
          </a:prstGeom>
          <a:solidFill>
            <a:srgbClr val="1F283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3" name="Picture 14" descr="UCAS-Right_aligned-White_box-Keyline-CMYK.eps">
            <a:extLst>
              <a:ext uri="{FF2B5EF4-FFF2-40B4-BE49-F238E27FC236}">
                <a16:creationId xmlns:a16="http://schemas.microsoft.com/office/drawing/2014/main" id="{7F5F7348-8599-4204-A54E-D069FBAFDB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908133" y="336800"/>
            <a:ext cx="1235866" cy="33694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F957A8D-C0BA-49F2-9E97-20952DF265B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7341" y="1282299"/>
            <a:ext cx="8223254" cy="1629945"/>
          </a:xfrm>
        </p:spPr>
        <p:txBody>
          <a:bodyPr/>
          <a:lstStyle>
            <a:lvl1pPr>
              <a:defRPr lang="en-US" sz="45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863ED5CC-3F9B-4B28-9C9D-ED9D5930DE4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87341" y="2937290"/>
            <a:ext cx="8223254" cy="1629945"/>
          </a:xfrm>
        </p:spPr>
        <p:txBody>
          <a:bodyPr/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28075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7">
    <p:bg>
      <p:bgPr>
        <a:solidFill>
          <a:srgbClr val="1F28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>
            <a:extLst>
              <a:ext uri="{FF2B5EF4-FFF2-40B4-BE49-F238E27FC236}">
                <a16:creationId xmlns:a16="http://schemas.microsoft.com/office/drawing/2014/main" id="{19E45274-48B8-4B25-AEF2-46605F2CE64A}"/>
              </a:ext>
            </a:extLst>
          </p:cNvPr>
          <p:cNvSpPr/>
          <p:nvPr/>
        </p:nvSpPr>
        <p:spPr>
          <a:xfrm>
            <a:off x="438610" y="349501"/>
            <a:ext cx="788020" cy="98325"/>
          </a:xfrm>
          <a:prstGeom prst="rect">
            <a:avLst/>
          </a:prstGeom>
          <a:solidFill>
            <a:srgbClr val="FF645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3" name="Picture 14" descr="UCAS-Right_aligned-White_box-Keyline-CMYK.eps">
            <a:extLst>
              <a:ext uri="{FF2B5EF4-FFF2-40B4-BE49-F238E27FC236}">
                <a16:creationId xmlns:a16="http://schemas.microsoft.com/office/drawing/2014/main" id="{0EFC7152-2C89-4166-9EA9-7EC990D6FE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908133" y="336800"/>
            <a:ext cx="1235866" cy="33694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FC59339-C7FF-4EAF-95FD-72F2A55D31D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7341" y="1282299"/>
            <a:ext cx="8223254" cy="1629945"/>
          </a:xfrm>
        </p:spPr>
        <p:txBody>
          <a:bodyPr/>
          <a:lstStyle>
            <a:lvl1pPr>
              <a:defRPr lang="en-US" sz="45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627CFDC-6C40-4CFA-9896-4B0AAB02518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87341" y="2937290"/>
            <a:ext cx="8223254" cy="1629945"/>
          </a:xfrm>
        </p:spPr>
        <p:txBody>
          <a:bodyPr/>
          <a:lstStyle>
            <a:lvl1pPr marL="0" indent="0">
              <a:buNone/>
              <a:defRPr sz="1800">
                <a:solidFill>
                  <a:srgbClr val="FF645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136548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8">
    <p:bg>
      <p:bgPr>
        <a:solidFill>
          <a:srgbClr val="1F28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>
            <a:extLst>
              <a:ext uri="{FF2B5EF4-FFF2-40B4-BE49-F238E27FC236}">
                <a16:creationId xmlns:a16="http://schemas.microsoft.com/office/drawing/2014/main" id="{58BFDB05-E9E3-43A8-922E-984B8D9B12C7}"/>
              </a:ext>
            </a:extLst>
          </p:cNvPr>
          <p:cNvSpPr/>
          <p:nvPr/>
        </p:nvSpPr>
        <p:spPr>
          <a:xfrm>
            <a:off x="438610" y="349501"/>
            <a:ext cx="788020" cy="98325"/>
          </a:xfrm>
          <a:prstGeom prst="rect">
            <a:avLst/>
          </a:prstGeom>
          <a:solidFill>
            <a:srgbClr val="FBC65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3" name="Picture 14" descr="UCAS-Right_aligned-White_box-Keyline-CMYK.eps">
            <a:extLst>
              <a:ext uri="{FF2B5EF4-FFF2-40B4-BE49-F238E27FC236}">
                <a16:creationId xmlns:a16="http://schemas.microsoft.com/office/drawing/2014/main" id="{ADA920C8-9562-4374-AFB7-17EA2626715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908133" y="336800"/>
            <a:ext cx="1235866" cy="33694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007CF3C-4818-4C8A-A4AB-F8B088536D0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7341" y="1282299"/>
            <a:ext cx="8223254" cy="1629945"/>
          </a:xfrm>
        </p:spPr>
        <p:txBody>
          <a:bodyPr/>
          <a:lstStyle>
            <a:lvl1pPr>
              <a:defRPr lang="en-US" sz="45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A974FD4-A45A-405B-8F8A-2A303C1A0B8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87341" y="2937290"/>
            <a:ext cx="8223254" cy="1629945"/>
          </a:xfrm>
        </p:spPr>
        <p:txBody>
          <a:bodyPr/>
          <a:lstStyle>
            <a:lvl1pPr marL="0" indent="0">
              <a:buNone/>
              <a:defRPr sz="1800">
                <a:solidFill>
                  <a:srgbClr val="FF645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98746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9">
    <p:bg>
      <p:bgPr>
        <a:solidFill>
          <a:srgbClr val="1F28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>
            <a:extLst>
              <a:ext uri="{FF2B5EF4-FFF2-40B4-BE49-F238E27FC236}">
                <a16:creationId xmlns:a16="http://schemas.microsoft.com/office/drawing/2014/main" id="{91060CE1-A3F3-4C99-ACF3-DC50F4D65EAC}"/>
              </a:ext>
            </a:extLst>
          </p:cNvPr>
          <p:cNvSpPr/>
          <p:nvPr/>
        </p:nvSpPr>
        <p:spPr>
          <a:xfrm>
            <a:off x="438610" y="349501"/>
            <a:ext cx="788020" cy="98325"/>
          </a:xfrm>
          <a:prstGeom prst="rect">
            <a:avLst/>
          </a:prstGeom>
          <a:solidFill>
            <a:srgbClr val="5DB88D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3" name="Picture 14" descr="UCAS-Right_aligned-White_box-Keyline-CMYK.eps">
            <a:extLst>
              <a:ext uri="{FF2B5EF4-FFF2-40B4-BE49-F238E27FC236}">
                <a16:creationId xmlns:a16="http://schemas.microsoft.com/office/drawing/2014/main" id="{A52F96D7-E976-463F-A060-FEABBCA7FD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908133" y="336800"/>
            <a:ext cx="1235866" cy="33694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B5269E4-87F2-4C74-8EC6-A3BB1BBC559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7341" y="1282299"/>
            <a:ext cx="8223254" cy="1629945"/>
          </a:xfrm>
        </p:spPr>
        <p:txBody>
          <a:bodyPr/>
          <a:lstStyle>
            <a:lvl1pPr>
              <a:defRPr lang="en-US" sz="45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9B8B44E1-284B-4B69-BBE2-C9CCF2677BF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87341" y="2937290"/>
            <a:ext cx="8223254" cy="1629945"/>
          </a:xfrm>
        </p:spPr>
        <p:txBody>
          <a:bodyPr/>
          <a:lstStyle>
            <a:lvl1pPr marL="0" indent="0">
              <a:buNone/>
              <a:defRPr sz="1800">
                <a:solidFill>
                  <a:srgbClr val="5DB88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730202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>
            <a:extLst>
              <a:ext uri="{FF2B5EF4-FFF2-40B4-BE49-F238E27FC236}">
                <a16:creationId xmlns:a16="http://schemas.microsoft.com/office/drawing/2014/main" id="{C0B0EEA3-96D4-4727-990B-2CEB2C976A49}"/>
              </a:ext>
            </a:extLst>
          </p:cNvPr>
          <p:cNvSpPr/>
          <p:nvPr/>
        </p:nvSpPr>
        <p:spPr>
          <a:xfrm>
            <a:off x="0" y="4632725"/>
            <a:ext cx="9144000" cy="510774"/>
          </a:xfrm>
          <a:prstGeom prst="rect">
            <a:avLst/>
          </a:prstGeom>
          <a:solidFill>
            <a:srgbClr val="3B92D9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805267C-B389-4D9F-9C5E-87F356126453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519B8D3-8C20-44D8-80E7-1A8BDBD7465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87341" y="1783299"/>
            <a:ext cx="3886200" cy="2590732"/>
          </a:xfrm>
        </p:spPr>
        <p:txBody>
          <a:bodyPr/>
          <a:lstStyle>
            <a:lvl1pPr>
              <a:buClr>
                <a:srgbClr val="3B92D9"/>
              </a:buClr>
              <a:defRPr/>
            </a:lvl1pPr>
            <a:lvl2pPr>
              <a:buClr>
                <a:srgbClr val="3B92D9"/>
              </a:buClr>
              <a:defRPr/>
            </a:lvl2pPr>
            <a:lvl3pPr>
              <a:buClr>
                <a:srgbClr val="3B92D9"/>
              </a:buClr>
              <a:defRPr/>
            </a:lvl3pPr>
            <a:lvl4pPr>
              <a:buClr>
                <a:srgbClr val="3B92D9"/>
              </a:buClr>
              <a:defRPr/>
            </a:lvl4pPr>
            <a:lvl5pPr>
              <a:buClr>
                <a:srgbClr val="3B92D9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36E1FB8F-71AE-44D2-9FC2-4D26CBE58552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4572000" y="1783299"/>
            <a:ext cx="3886200" cy="2590732"/>
          </a:xfrm>
        </p:spPr>
        <p:txBody>
          <a:bodyPr/>
          <a:lstStyle>
            <a:lvl1pPr>
              <a:buClr>
                <a:srgbClr val="3B92D9"/>
              </a:buClr>
              <a:defRPr/>
            </a:lvl1pPr>
            <a:lvl2pPr>
              <a:buClr>
                <a:srgbClr val="3B92D9"/>
              </a:buClr>
              <a:defRPr/>
            </a:lvl2pPr>
            <a:lvl3pPr>
              <a:buClr>
                <a:srgbClr val="3B92D9"/>
              </a:buClr>
              <a:defRPr/>
            </a:lvl3pPr>
            <a:lvl4pPr>
              <a:buClr>
                <a:srgbClr val="3B92D9"/>
              </a:buClr>
              <a:defRPr/>
            </a:lvl4pPr>
            <a:lvl5pPr>
              <a:buClr>
                <a:srgbClr val="3B92D9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240E4D2D-8B9E-4ECA-A157-A742196882D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FB05BB0-1772-4A29-98EC-2AC0527E7015}" type="datetime4">
              <a:rPr lang="en-GB"/>
              <a:pPr lvl="0"/>
              <a:t>24 February 2025</a:t>
            </a:fld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1ACD910-ECC8-49F6-B434-55799469A60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|   </a:t>
            </a:r>
            <a:fld id="{AF87C164-551A-4301-8763-133D1F670232}" type="slidenum"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DC7D920-DA56-47A0-A7E8-43FC22A130B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287341" y="4803772"/>
            <a:ext cx="4482626" cy="22634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Security marking: PUBLIC/INTERNAL USE ONLY/CONFIDENTIAL</a:t>
            </a:r>
          </a:p>
        </p:txBody>
      </p:sp>
    </p:spTree>
    <p:extLst>
      <p:ext uri="{BB962C8B-B14F-4D97-AF65-F5344CB8AC3E}">
        <p14:creationId xmlns:p14="http://schemas.microsoft.com/office/powerpoint/2010/main" val="26469163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lum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>
            <a:extLst>
              <a:ext uri="{FF2B5EF4-FFF2-40B4-BE49-F238E27FC236}">
                <a16:creationId xmlns:a16="http://schemas.microsoft.com/office/drawing/2014/main" id="{256DC91B-5950-4769-958F-A018A53FF297}"/>
              </a:ext>
            </a:extLst>
          </p:cNvPr>
          <p:cNvSpPr/>
          <p:nvPr/>
        </p:nvSpPr>
        <p:spPr>
          <a:xfrm>
            <a:off x="0" y="4632725"/>
            <a:ext cx="9144000" cy="510774"/>
          </a:xfrm>
          <a:prstGeom prst="rect">
            <a:avLst/>
          </a:prstGeom>
          <a:solidFill>
            <a:srgbClr val="FF645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D73651B-5149-4EB6-A072-FE1733E3AC8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7341" y="555626"/>
            <a:ext cx="8229206" cy="107950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09697A8-AB0B-4D6B-A806-44AF6122BB9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87341" y="1779586"/>
            <a:ext cx="3868341" cy="410885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rgbClr val="FF645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37608B59-2ACA-48C9-BB2E-D368C043204D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287341" y="2255047"/>
            <a:ext cx="3868341" cy="2137848"/>
          </a:xfrm>
        </p:spPr>
        <p:txBody>
          <a:bodyPr/>
          <a:lstStyle>
            <a:lvl1pPr>
              <a:buClr>
                <a:srgbClr val="FF6451"/>
              </a:buClr>
              <a:defRPr/>
            </a:lvl1pPr>
            <a:lvl2pPr>
              <a:buClr>
                <a:srgbClr val="FF6451"/>
              </a:buClr>
              <a:defRPr/>
            </a:lvl2pPr>
            <a:lvl3pPr>
              <a:buClr>
                <a:srgbClr val="FF6451"/>
              </a:buClr>
              <a:defRPr/>
            </a:lvl3pPr>
            <a:lvl4pPr>
              <a:buClr>
                <a:srgbClr val="FF6451"/>
              </a:buClr>
              <a:defRPr/>
            </a:lvl4pPr>
            <a:lvl5pPr>
              <a:buClr>
                <a:srgbClr val="FF645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C420FD88-0E23-4DB5-8401-53BDDAC8A2F6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4572000" y="1779586"/>
            <a:ext cx="3887388" cy="410885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rgbClr val="FF645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F6F40401-E5C7-42D5-8E96-9955E78B8940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4572000" y="2255038"/>
            <a:ext cx="3944538" cy="2137848"/>
          </a:xfrm>
        </p:spPr>
        <p:txBody>
          <a:bodyPr/>
          <a:lstStyle>
            <a:lvl1pPr>
              <a:buClr>
                <a:srgbClr val="FF6451"/>
              </a:buClr>
              <a:defRPr/>
            </a:lvl1pPr>
            <a:lvl2pPr>
              <a:buClr>
                <a:srgbClr val="FF6451"/>
              </a:buClr>
              <a:defRPr/>
            </a:lvl2pPr>
            <a:lvl3pPr>
              <a:buClr>
                <a:srgbClr val="FF6451"/>
              </a:buClr>
              <a:defRPr/>
            </a:lvl3pPr>
            <a:lvl4pPr>
              <a:buClr>
                <a:srgbClr val="FF6451"/>
              </a:buClr>
              <a:defRPr/>
            </a:lvl4pPr>
            <a:lvl5pPr>
              <a:buClr>
                <a:srgbClr val="FF645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92879161-BAE3-4052-BEDA-C09DC0FAA44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E60CF08F-5AAB-4B4A-843F-4E9B018DF676}" type="datetime4">
              <a:rPr lang="en-GB"/>
              <a:pPr lvl="0"/>
              <a:t>24 February 2025</a:t>
            </a:fld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694121C-D1D9-400D-BAFF-FFB9682CB5E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|   </a:t>
            </a:r>
            <a:fld id="{CC9FB162-ADDA-426F-BF64-1DBAAC59B530}" type="slidenum">
              <a:t>‹#›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DA597810-88C7-439D-9CA2-4D7A64D6617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287341" y="4803772"/>
            <a:ext cx="4482626" cy="226341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Security marking: PUBLIC/INTERNAL USE ONLY/CONFIDENTIAL</a:t>
            </a:r>
          </a:p>
        </p:txBody>
      </p:sp>
    </p:spTree>
    <p:extLst>
      <p:ext uri="{BB962C8B-B14F-4D97-AF65-F5344CB8AC3E}">
        <p14:creationId xmlns:p14="http://schemas.microsoft.com/office/powerpoint/2010/main" val="5286749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>
            <a:extLst>
              <a:ext uri="{FF2B5EF4-FFF2-40B4-BE49-F238E27FC236}">
                <a16:creationId xmlns:a16="http://schemas.microsoft.com/office/drawing/2014/main" id="{212437B8-DB97-4BDA-8B68-AFC83E22F48E}"/>
              </a:ext>
            </a:extLst>
          </p:cNvPr>
          <p:cNvSpPr/>
          <p:nvPr/>
        </p:nvSpPr>
        <p:spPr>
          <a:xfrm>
            <a:off x="0" y="4632725"/>
            <a:ext cx="9144000" cy="510774"/>
          </a:xfrm>
          <a:prstGeom prst="rect">
            <a:avLst/>
          </a:prstGeom>
          <a:solidFill>
            <a:srgbClr val="5DB88D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73AC2E8-1C8C-4CEF-A05E-8044EEB2576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46DCE8-5ECE-4317-9A0E-79C205A2328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4B1D948C-0A00-4622-8723-89F7717FE3C2}" type="datetime4">
              <a:rPr lang="en-GB"/>
              <a:pPr lvl="0"/>
              <a:t>24 February 2025</a:t>
            </a:fld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ABDC28D-7379-4375-A5CA-6AF6E674051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|   </a:t>
            </a:r>
            <a:fld id="{2D10CD67-31B9-4DAF-BE12-FDF6480526F8}" type="slidenum">
              <a:t>‹#›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3077B4B-E652-48E2-BAE7-8567F33629F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287341" y="4803772"/>
            <a:ext cx="4482626" cy="226341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Security marking: PUBLIC/INTERNAL USE ONLY/CONFIDENTIAL</a:t>
            </a:r>
          </a:p>
        </p:txBody>
      </p:sp>
    </p:spTree>
    <p:extLst>
      <p:ext uri="{BB962C8B-B14F-4D97-AF65-F5344CB8AC3E}">
        <p14:creationId xmlns:p14="http://schemas.microsoft.com/office/powerpoint/2010/main" val="3185036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3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UCAS-Right_aligned-White_box-Keyline-CMYK.eps">
            <a:extLst>
              <a:ext uri="{FF2B5EF4-FFF2-40B4-BE49-F238E27FC236}">
                <a16:creationId xmlns:a16="http://schemas.microsoft.com/office/drawing/2014/main" id="{32175B58-0D01-42BE-87CD-E557DE1858D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908133" y="336800"/>
            <a:ext cx="1235866" cy="33694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Rectangle 13">
            <a:extLst>
              <a:ext uri="{FF2B5EF4-FFF2-40B4-BE49-F238E27FC236}">
                <a16:creationId xmlns:a16="http://schemas.microsoft.com/office/drawing/2014/main" id="{F19AC578-F30B-4D31-A975-76FEBACF6FA3}"/>
              </a:ext>
            </a:extLst>
          </p:cNvPr>
          <p:cNvSpPr/>
          <p:nvPr/>
        </p:nvSpPr>
        <p:spPr>
          <a:xfrm>
            <a:off x="295177" y="555626"/>
            <a:ext cx="4958141" cy="4016373"/>
          </a:xfrm>
          <a:prstGeom prst="rect">
            <a:avLst/>
          </a:prstGeom>
          <a:solidFill>
            <a:srgbClr val="3B92D9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5F5B4EF-19C9-49A7-A61F-09F073B2338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5456" y="1635120"/>
            <a:ext cx="4240310" cy="1296335"/>
          </a:xfrm>
        </p:spPr>
        <p:txBody>
          <a:bodyPr/>
          <a:lstStyle>
            <a:lvl1pPr>
              <a:defRPr sz="4500"/>
            </a:lvl1pPr>
          </a:lstStyle>
          <a:p>
            <a:pPr lvl="0"/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3BD7BDF2-C033-466E-AD6A-F41F95ABF776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645456" y="3030074"/>
            <a:ext cx="4491322" cy="590546"/>
          </a:xfrm>
        </p:spPr>
        <p:txBody>
          <a:bodyPr/>
          <a:lstStyle>
            <a:lvl1pPr marL="0" indent="0">
              <a:buNone/>
              <a:defRPr lang="en-GB" sz="1800"/>
            </a:lvl1pPr>
          </a:lstStyle>
          <a:p>
            <a:pPr lvl="0"/>
            <a:r>
              <a:rPr lang="en-GB"/>
              <a:t>Click to edit Master </a:t>
            </a:r>
            <a:br>
              <a:rPr lang="en-GB"/>
            </a:br>
            <a:r>
              <a:rPr lang="en-GB"/>
              <a:t>subtitle style</a:t>
            </a:r>
            <a:endParaRPr lang="en-US"/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AF7F0B3F-97F5-49EF-9BB4-79A68C1275B4}"/>
              </a:ext>
            </a:extLst>
          </p:cNvPr>
          <p:cNvSpPr/>
          <p:nvPr/>
        </p:nvSpPr>
        <p:spPr>
          <a:xfrm>
            <a:off x="725896" y="1358533"/>
            <a:ext cx="788020" cy="98325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11070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>
            <a:extLst>
              <a:ext uri="{FF2B5EF4-FFF2-40B4-BE49-F238E27FC236}">
                <a16:creationId xmlns:a16="http://schemas.microsoft.com/office/drawing/2014/main" id="{6C23CCC3-45A5-4034-B434-CCAB7785572E}"/>
              </a:ext>
            </a:extLst>
          </p:cNvPr>
          <p:cNvSpPr/>
          <p:nvPr/>
        </p:nvSpPr>
        <p:spPr>
          <a:xfrm>
            <a:off x="0" y="4632725"/>
            <a:ext cx="9144000" cy="510774"/>
          </a:xfrm>
          <a:prstGeom prst="rect">
            <a:avLst/>
          </a:prstGeom>
          <a:solidFill>
            <a:srgbClr val="FBC65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1F2834"/>
              </a:solidFill>
              <a:uFillTx/>
              <a:latin typeface="Calibri"/>
            </a:endParaRP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530A33D-AD30-447F-A814-96794A2178E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26889BE-DA19-43C5-BE9B-1EEF77443416}" type="datetime4">
              <a:rPr lang="en-GB"/>
              <a:pPr lvl="0"/>
              <a:t>24 February 2025</a:t>
            </a:fld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E6E0EC6-CDF9-454C-855E-824BEB2BE3E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|   </a:t>
            </a:r>
            <a:fld id="{65BA728C-61AA-4A1B-B5BE-2EC35FD98C68}" type="slidenum"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2E7734-0EB5-4F63-9D66-28DECE72CE4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287341" y="4803772"/>
            <a:ext cx="4482626" cy="22634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Security marking: PUBLIC/INTERNAL USE ONLY/CONFIDENTIAL</a:t>
            </a:r>
          </a:p>
        </p:txBody>
      </p:sp>
    </p:spTree>
    <p:extLst>
      <p:ext uri="{BB962C8B-B14F-4D97-AF65-F5344CB8AC3E}">
        <p14:creationId xmlns:p14="http://schemas.microsoft.com/office/powerpoint/2010/main" val="12258037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>
            <a:extLst>
              <a:ext uri="{FF2B5EF4-FFF2-40B4-BE49-F238E27FC236}">
                <a16:creationId xmlns:a16="http://schemas.microsoft.com/office/drawing/2014/main" id="{D8573D42-AFCF-433C-9081-84977AD41A82}"/>
              </a:ext>
            </a:extLst>
          </p:cNvPr>
          <p:cNvSpPr/>
          <p:nvPr/>
        </p:nvSpPr>
        <p:spPr>
          <a:xfrm>
            <a:off x="0" y="4632725"/>
            <a:ext cx="9144000" cy="510774"/>
          </a:xfrm>
          <a:prstGeom prst="rect">
            <a:avLst/>
          </a:prstGeom>
          <a:solidFill>
            <a:srgbClr val="FF645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1F2834"/>
              </a:solidFill>
              <a:uFillTx/>
              <a:latin typeface="Calibri"/>
            </a:endParaRP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CDC7E1C-DB00-40D7-931A-362B117BA12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51B4AA44-1EEC-41DE-8CE3-A586216BBFAC}" type="datetime4">
              <a:rPr lang="en-GB"/>
              <a:pPr lvl="0"/>
              <a:t>24 February 2025</a:t>
            </a:fld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6BCDEFB-7F32-445B-9E97-356477436A4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|   </a:t>
            </a:r>
            <a:fld id="{5B31D524-A3A8-45B9-9372-3D58507746DB}" type="slidenum"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A499B5-6410-4ED7-B5FA-75EE022CD3E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287341" y="4803772"/>
            <a:ext cx="4482626" cy="226341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Security marking: PUBLIC/INTERNAL USE ONLY/CONFIDENTIAL</a:t>
            </a:r>
          </a:p>
        </p:txBody>
      </p:sp>
    </p:spTree>
    <p:extLst>
      <p:ext uri="{BB962C8B-B14F-4D97-AF65-F5344CB8AC3E}">
        <p14:creationId xmlns:p14="http://schemas.microsoft.com/office/powerpoint/2010/main" val="27938119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>
            <a:extLst>
              <a:ext uri="{FF2B5EF4-FFF2-40B4-BE49-F238E27FC236}">
                <a16:creationId xmlns:a16="http://schemas.microsoft.com/office/drawing/2014/main" id="{01845440-B4DC-4E97-8223-9F2C437D91EB}"/>
              </a:ext>
            </a:extLst>
          </p:cNvPr>
          <p:cNvSpPr/>
          <p:nvPr/>
        </p:nvSpPr>
        <p:spPr>
          <a:xfrm>
            <a:off x="0" y="4632725"/>
            <a:ext cx="9144000" cy="510774"/>
          </a:xfrm>
          <a:prstGeom prst="rect">
            <a:avLst/>
          </a:prstGeom>
          <a:solidFill>
            <a:srgbClr val="836CD8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1F2834"/>
              </a:solidFill>
              <a:uFillTx/>
              <a:latin typeface="Calibri"/>
            </a:endParaRP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D041414-3DC6-4485-9995-3C248786741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01AC8C6E-89AC-4755-8905-99176215DD2C}" type="datetime4">
              <a:rPr lang="en-GB"/>
              <a:pPr lvl="0"/>
              <a:t>24 February 2025</a:t>
            </a:fld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EA79B8A-5D09-4AF3-ACDE-249906CDE3B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|   </a:t>
            </a:r>
            <a:fld id="{53CD308F-235A-42A6-912B-6C678B004F48}" type="slidenum"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73FCAE-0C11-40A4-BC76-CEBD3F9632C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287341" y="4803772"/>
            <a:ext cx="4482626" cy="226341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Security marking: PUBLIC/INTERNAL USE ONLY/CONFIDENTIAL</a:t>
            </a:r>
          </a:p>
        </p:txBody>
      </p:sp>
    </p:spTree>
    <p:extLst>
      <p:ext uri="{BB962C8B-B14F-4D97-AF65-F5344CB8AC3E}">
        <p14:creationId xmlns:p14="http://schemas.microsoft.com/office/powerpoint/2010/main" val="1343906657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>
            <a:extLst>
              <a:ext uri="{FF2B5EF4-FFF2-40B4-BE49-F238E27FC236}">
                <a16:creationId xmlns:a16="http://schemas.microsoft.com/office/drawing/2014/main" id="{D47C20E3-7E77-4C04-BCEF-F1A9CAB218EA}"/>
              </a:ext>
            </a:extLst>
          </p:cNvPr>
          <p:cNvSpPr/>
          <p:nvPr/>
        </p:nvSpPr>
        <p:spPr>
          <a:xfrm>
            <a:off x="0" y="4632725"/>
            <a:ext cx="9144000" cy="510774"/>
          </a:xfrm>
          <a:prstGeom prst="rect">
            <a:avLst/>
          </a:prstGeom>
          <a:solidFill>
            <a:srgbClr val="3BC0C7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1F2834"/>
              </a:solidFill>
              <a:uFillTx/>
              <a:latin typeface="Calibri"/>
            </a:endParaRP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8797484-16F0-43CF-B9E1-B4D04D2DEDC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D56E5EF-42D1-45E5-8294-4F414225BB5B}" type="datetime4">
              <a:rPr lang="en-GB"/>
              <a:pPr lvl="0"/>
              <a:t>24 February 2025</a:t>
            </a:fld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A4ECE9A-9498-45D1-9400-734A2258F1A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|   </a:t>
            </a:r>
            <a:fld id="{D81433D9-40B5-47C2-BC9E-38B8662561C1}" type="slidenum"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2BBFEB-83D3-489A-8A64-EC66CDFAD67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287341" y="4803772"/>
            <a:ext cx="4482626" cy="22634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Security marking: PUBLIC/INTERNAL USE ONLY/CONFIDENTIAL</a:t>
            </a:r>
          </a:p>
        </p:txBody>
      </p:sp>
    </p:spTree>
    <p:extLst>
      <p:ext uri="{BB962C8B-B14F-4D97-AF65-F5344CB8AC3E}">
        <p14:creationId xmlns:p14="http://schemas.microsoft.com/office/powerpoint/2010/main" val="2354547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>
            <a:extLst>
              <a:ext uri="{FF2B5EF4-FFF2-40B4-BE49-F238E27FC236}">
                <a16:creationId xmlns:a16="http://schemas.microsoft.com/office/drawing/2014/main" id="{FC20A124-BB10-4E4F-8515-76AA8AC7980E}"/>
              </a:ext>
            </a:extLst>
          </p:cNvPr>
          <p:cNvSpPr/>
          <p:nvPr/>
        </p:nvSpPr>
        <p:spPr>
          <a:xfrm>
            <a:off x="0" y="4632725"/>
            <a:ext cx="9144000" cy="510774"/>
          </a:xfrm>
          <a:prstGeom prst="rect">
            <a:avLst/>
          </a:prstGeom>
          <a:solidFill>
            <a:srgbClr val="5DB88D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1F2834"/>
              </a:solidFill>
              <a:uFillTx/>
              <a:latin typeface="Calibri"/>
            </a:endParaRP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CFEB729-1285-4DC3-8784-68358D22AEE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33A3952-30D7-43AA-B5E4-C3E2DEEE9052}" type="datetime4">
              <a:rPr lang="en-GB"/>
              <a:pPr lvl="0"/>
              <a:t>24 February 2025</a:t>
            </a:fld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E0C0FD6-D706-45B4-B2BA-CEA5CB314FD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|   </a:t>
            </a:r>
            <a:fld id="{08D4C232-427F-41B6-8341-48283A2F873B}" type="slidenum"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14249C-151F-4871-9BEA-DC84B8F2582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287341" y="4803772"/>
            <a:ext cx="4482626" cy="22634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Security marking: PUBLIC/INTERNAL USE ONLY/CONFIDENTIAL</a:t>
            </a:r>
          </a:p>
        </p:txBody>
      </p:sp>
    </p:spTree>
    <p:extLst>
      <p:ext uri="{BB962C8B-B14F-4D97-AF65-F5344CB8AC3E}">
        <p14:creationId xmlns:p14="http://schemas.microsoft.com/office/powerpoint/2010/main" val="12030639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>
            <a:extLst>
              <a:ext uri="{FF2B5EF4-FFF2-40B4-BE49-F238E27FC236}">
                <a16:creationId xmlns:a16="http://schemas.microsoft.com/office/drawing/2014/main" id="{F9D42366-CE0D-492A-B7D9-639DA8A8DED1}"/>
              </a:ext>
            </a:extLst>
          </p:cNvPr>
          <p:cNvSpPr/>
          <p:nvPr/>
        </p:nvSpPr>
        <p:spPr>
          <a:xfrm>
            <a:off x="0" y="4632725"/>
            <a:ext cx="9144000" cy="510774"/>
          </a:xfrm>
          <a:prstGeom prst="rect">
            <a:avLst/>
          </a:prstGeom>
          <a:solidFill>
            <a:srgbClr val="3B92D9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1F2834"/>
              </a:solidFill>
              <a:uFillTx/>
              <a:latin typeface="Calibri"/>
            </a:endParaRP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E73D54A-C7C8-48A0-A741-320E6C5A981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89C452D1-E135-43E5-99DF-2F4D47D27897}" type="datetime4">
              <a:rPr lang="en-GB"/>
              <a:pPr lvl="0"/>
              <a:t>24 February 2025</a:t>
            </a:fld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F79D74C-A657-4821-B2E9-FFFDB5EA330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|   </a:t>
            </a:r>
            <a:fld id="{676B9DF5-BB8A-44F3-AFA2-BCE9B89B0FAB}" type="slidenum"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A94838-3E7E-4519-825C-5B05D63B64C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287341" y="4803772"/>
            <a:ext cx="4482626" cy="226341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Security marking: PUBLIC/INTERNAL USE ONLY/CONFIDENTIAL</a:t>
            </a:r>
          </a:p>
        </p:txBody>
      </p:sp>
    </p:spTree>
    <p:extLst>
      <p:ext uri="{BB962C8B-B14F-4D97-AF65-F5344CB8AC3E}">
        <p14:creationId xmlns:p14="http://schemas.microsoft.com/office/powerpoint/2010/main" val="299137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65A81136-13EF-4707-88BC-D6908A141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3937" y="0"/>
            <a:ext cx="6020062" cy="514349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Rectangle 9">
            <a:extLst>
              <a:ext uri="{FF2B5EF4-FFF2-40B4-BE49-F238E27FC236}">
                <a16:creationId xmlns:a16="http://schemas.microsoft.com/office/drawing/2014/main" id="{B55F4105-82B5-4C06-BEB3-39F2045E70EC}"/>
              </a:ext>
            </a:extLst>
          </p:cNvPr>
          <p:cNvSpPr/>
          <p:nvPr/>
        </p:nvSpPr>
        <p:spPr>
          <a:xfrm>
            <a:off x="0" y="4632725"/>
            <a:ext cx="9144000" cy="510774"/>
          </a:xfrm>
          <a:prstGeom prst="rect">
            <a:avLst/>
          </a:prstGeom>
          <a:solidFill>
            <a:srgbClr val="3B92D9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1F2834"/>
              </a:solidFill>
              <a:uFillTx/>
              <a:latin typeface="Calibri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5AE0C5-E3AD-421A-9E70-EC4898C4544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A1554855-164A-4CDF-AA91-F55A2854DE97}" type="datetime4">
              <a:rPr lang="en-GB"/>
              <a:pPr lvl="0"/>
              <a:t>24 February 2025</a:t>
            </a:fld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DD12A73-DBAF-4DCA-A583-FD2CFDA0359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|   </a:t>
            </a:r>
            <a:fld id="{531017CB-FB44-4A4C-8889-2A4431148CCC}" type="slidenum">
              <a:t>‹#›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0433C77-51FF-4339-AA95-B4C678B0087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287341" y="4803772"/>
            <a:ext cx="4482626" cy="226341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Security marking: PUBLIC/INTERNAL USE ONLY/CONFIDENTIAL</a:t>
            </a:r>
          </a:p>
        </p:txBody>
      </p:sp>
      <p:pic>
        <p:nvPicPr>
          <p:cNvPr id="7" name="Picture 8" descr="UCAS-Right_aligned-White_box-Keyline-CMYK.eps">
            <a:extLst>
              <a:ext uri="{FF2B5EF4-FFF2-40B4-BE49-F238E27FC236}">
                <a16:creationId xmlns:a16="http://schemas.microsoft.com/office/drawing/2014/main" id="{49177602-4CA5-4B2D-AC62-F23C58A6A6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908133" y="336800"/>
            <a:ext cx="1235866" cy="336947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3717699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253ED5A1-DFF3-4C67-83E2-ACE4535556A6}"/>
              </a:ext>
            </a:extLst>
          </p:cNvPr>
          <p:cNvSpPr/>
          <p:nvPr/>
        </p:nvSpPr>
        <p:spPr>
          <a:xfrm>
            <a:off x="0" y="4632725"/>
            <a:ext cx="9144000" cy="510774"/>
          </a:xfrm>
          <a:prstGeom prst="rect">
            <a:avLst/>
          </a:prstGeom>
          <a:solidFill>
            <a:srgbClr val="3BC0C7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1915213-1BF1-4294-8FDE-063CA8898D0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7341" y="555626"/>
            <a:ext cx="3291684" cy="987423"/>
          </a:xfrm>
        </p:spPr>
        <p:txBody>
          <a:bodyPr/>
          <a:lstStyle>
            <a:lvl1pPr>
              <a:defRPr lang="en-US" sz="24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A11B234-DEB2-4AEF-88F0-6F27E3B0A78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887388" y="740572"/>
            <a:ext cx="4629149" cy="3655222"/>
          </a:xfrm>
        </p:spPr>
        <p:txBody>
          <a:bodyPr/>
          <a:lstStyle>
            <a:lvl1pPr>
              <a:buClr>
                <a:srgbClr val="3BC0C7"/>
              </a:buClr>
              <a:defRPr sz="2400"/>
            </a:lvl1pPr>
            <a:lvl2pPr>
              <a:buClr>
                <a:srgbClr val="3BC0C7"/>
              </a:buClr>
              <a:defRPr sz="2100"/>
            </a:lvl2pPr>
            <a:lvl3pPr>
              <a:buClr>
                <a:srgbClr val="3BC0C7"/>
              </a:buClr>
              <a:defRPr sz="1800"/>
            </a:lvl3pPr>
            <a:lvl4pPr>
              <a:buClr>
                <a:srgbClr val="3BC0C7"/>
              </a:buClr>
              <a:defRPr sz="1500"/>
            </a:lvl4pPr>
            <a:lvl5pPr>
              <a:buClr>
                <a:srgbClr val="3BC0C7"/>
              </a:buCl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F1610CD2-5C46-426D-B413-6E04643C92D6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287341" y="1543050"/>
            <a:ext cx="3291684" cy="2858688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DBB02FFA-087A-4E6C-8E50-40444E2EE25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40835BC3-CBC3-48F2-B3EC-1A8E26E4C02E}" type="datetime4">
              <a:rPr lang="en-GB"/>
              <a:pPr lvl="0"/>
              <a:t>24 February 2025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5535348-C590-4EDF-AEE0-9C69FF6F090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287341" y="4803772"/>
            <a:ext cx="4482626" cy="226341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Security marking: PUBLIC/INTERNAL USE ONLY/CONFIDENTIAL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FCDAF0F-61EF-4211-B328-4D077A87B4F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|   </a:t>
            </a:r>
            <a:fld id="{CF9F0287-8760-4025-9300-9F4EFF85D3A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8461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>
            <a:extLst>
              <a:ext uri="{FF2B5EF4-FFF2-40B4-BE49-F238E27FC236}">
                <a16:creationId xmlns:a16="http://schemas.microsoft.com/office/drawing/2014/main" id="{EA14D65F-D2FA-4F1C-ABE1-2885F5903036}"/>
              </a:ext>
            </a:extLst>
          </p:cNvPr>
          <p:cNvSpPr/>
          <p:nvPr/>
        </p:nvSpPr>
        <p:spPr>
          <a:xfrm>
            <a:off x="4572000" y="923827"/>
            <a:ext cx="4284658" cy="3638745"/>
          </a:xfrm>
          <a:prstGeom prst="rect">
            <a:avLst/>
          </a:prstGeom>
          <a:solidFill>
            <a:srgbClr val="3BC0C7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024319C-CADB-4B98-8021-D9DBE9A1CA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7341" y="555626"/>
            <a:ext cx="3832177" cy="987423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6B040CC5-4562-47F5-AE52-E223DE0B0342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4831570" y="1168923"/>
            <a:ext cx="3765517" cy="3058933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C621A6EA-C301-4428-8436-23860C2BE7E6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287341" y="1543050"/>
            <a:ext cx="3832177" cy="2858688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B1F3E75A-07CE-4C26-9E5F-0298FC94CAD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FAB7A5E-8437-4363-ADAC-BAEB3DF5455F}" type="datetime4">
              <a:rPr lang="en-GB"/>
              <a:pPr lvl="0"/>
              <a:t>24 February 2025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7F8A609-8164-4537-857D-FCF38B55375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287341" y="4803772"/>
            <a:ext cx="4482626" cy="22634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Security marking: PUBLIC/INTERNAL USE ONLY/CONFIDENTIAL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8BE8693-BE45-4E8A-9A58-B2B48004B7D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|   </a:t>
            </a:r>
            <a:fld id="{C01EFA0A-FA6B-442B-B0BF-8984929F0066}" type="slidenum">
              <a:t>‹#›</a:t>
            </a:fld>
            <a:endParaRPr lang="en-US"/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5F791B91-5AA8-42AF-9FEE-9DA1C56481FE}"/>
              </a:ext>
            </a:extLst>
          </p:cNvPr>
          <p:cNvSpPr/>
          <p:nvPr/>
        </p:nvSpPr>
        <p:spPr>
          <a:xfrm>
            <a:off x="8068647" y="4469056"/>
            <a:ext cx="788020" cy="98325"/>
          </a:xfrm>
          <a:prstGeom prst="rect">
            <a:avLst/>
          </a:prstGeom>
          <a:solidFill>
            <a:srgbClr val="1F283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6710756"/>
      </p:ext>
    </p:extLst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>
            <a:extLst>
              <a:ext uri="{FF2B5EF4-FFF2-40B4-BE49-F238E27FC236}">
                <a16:creationId xmlns:a16="http://schemas.microsoft.com/office/drawing/2014/main" id="{1106FC8A-10C1-40F2-BCCB-D9F740A68FFC}"/>
              </a:ext>
            </a:extLst>
          </p:cNvPr>
          <p:cNvSpPr/>
          <p:nvPr/>
        </p:nvSpPr>
        <p:spPr>
          <a:xfrm>
            <a:off x="4572000" y="923827"/>
            <a:ext cx="4284658" cy="3638745"/>
          </a:xfrm>
          <a:prstGeom prst="rect">
            <a:avLst/>
          </a:prstGeom>
          <a:solidFill>
            <a:srgbClr val="5DB88D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55DC9BB-E3C6-4736-913E-7C16B296D10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7341" y="555626"/>
            <a:ext cx="3832177" cy="987423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DC7EE9F6-2C4C-4EBA-A886-DBFF70119FC3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4831570" y="1168923"/>
            <a:ext cx="3765517" cy="3058933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08DB62F4-E6F3-4A12-850B-B0567187122B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287341" y="1543050"/>
            <a:ext cx="3832177" cy="2858688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BAA2DDCA-D539-4F8A-92AB-BA70AD35229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1EDC6C5-4D6F-4319-B948-889FA3A1A03D}" type="datetime4">
              <a:rPr lang="en-GB"/>
              <a:pPr lvl="0"/>
              <a:t>24 February 2025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711B14B2-52A2-4E79-B739-1C9D945B69B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287341" y="4803772"/>
            <a:ext cx="4482626" cy="22634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Security marking: PUBLIC/INTERNAL USE ONLY/CONFIDENTIAL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5EC78A6-6282-4945-AD17-F279E504F45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|   </a:t>
            </a:r>
            <a:fld id="{65589985-8B34-46D3-8E66-0AB94AED6E84}" type="slidenum">
              <a:t>‹#›</a:t>
            </a:fld>
            <a:endParaRPr lang="en-US"/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F8EE255B-301B-44BA-9025-F4DD5D66D068}"/>
              </a:ext>
            </a:extLst>
          </p:cNvPr>
          <p:cNvSpPr/>
          <p:nvPr/>
        </p:nvSpPr>
        <p:spPr>
          <a:xfrm>
            <a:off x="8068647" y="4469056"/>
            <a:ext cx="788020" cy="98325"/>
          </a:xfrm>
          <a:prstGeom prst="rect">
            <a:avLst/>
          </a:prstGeom>
          <a:solidFill>
            <a:srgbClr val="1F283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7944104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4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UCAS-Right_aligned-White_box-Keyline-CMYK.eps">
            <a:extLst>
              <a:ext uri="{FF2B5EF4-FFF2-40B4-BE49-F238E27FC236}">
                <a16:creationId xmlns:a16="http://schemas.microsoft.com/office/drawing/2014/main" id="{9396F07C-A290-4572-A1AE-3A7FAB0CD28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908133" y="336800"/>
            <a:ext cx="1235866" cy="33694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Rectangle 9">
            <a:extLst>
              <a:ext uri="{FF2B5EF4-FFF2-40B4-BE49-F238E27FC236}">
                <a16:creationId xmlns:a16="http://schemas.microsoft.com/office/drawing/2014/main" id="{BFA25C34-A8D8-4157-A3A5-B5CA382ED03E}"/>
              </a:ext>
            </a:extLst>
          </p:cNvPr>
          <p:cNvSpPr/>
          <p:nvPr/>
        </p:nvSpPr>
        <p:spPr>
          <a:xfrm>
            <a:off x="295177" y="555626"/>
            <a:ext cx="4958141" cy="4016373"/>
          </a:xfrm>
          <a:prstGeom prst="rect">
            <a:avLst/>
          </a:prstGeom>
          <a:solidFill>
            <a:srgbClr val="836CD8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706F990-F709-4FD3-8D3B-A7C13E89C1E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5456" y="1635120"/>
            <a:ext cx="4240310" cy="1296335"/>
          </a:xfrm>
        </p:spPr>
        <p:txBody>
          <a:bodyPr/>
          <a:lstStyle>
            <a:lvl1pPr>
              <a:defRPr sz="4500"/>
            </a:lvl1pPr>
          </a:lstStyle>
          <a:p>
            <a:pPr lvl="0"/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B8D6F013-17F4-4625-929E-4DAF76C43936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645456" y="3030074"/>
            <a:ext cx="4491322" cy="590546"/>
          </a:xfrm>
        </p:spPr>
        <p:txBody>
          <a:bodyPr/>
          <a:lstStyle>
            <a:lvl1pPr marL="0" indent="0">
              <a:buNone/>
              <a:defRPr lang="en-GB" sz="1800"/>
            </a:lvl1pPr>
          </a:lstStyle>
          <a:p>
            <a:pPr lvl="0"/>
            <a:r>
              <a:rPr lang="en-GB"/>
              <a:t>Click to edit Master </a:t>
            </a:r>
            <a:br>
              <a:rPr lang="en-GB"/>
            </a:br>
            <a:r>
              <a:rPr lang="en-GB"/>
              <a:t>subtitle style</a:t>
            </a:r>
            <a:endParaRPr lang="en-US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FA28260C-2706-4536-A4EA-703C638E5D06}"/>
              </a:ext>
            </a:extLst>
          </p:cNvPr>
          <p:cNvSpPr/>
          <p:nvPr/>
        </p:nvSpPr>
        <p:spPr>
          <a:xfrm>
            <a:off x="725896" y="1358533"/>
            <a:ext cx="788020" cy="98325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98633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>
            <a:extLst>
              <a:ext uri="{FF2B5EF4-FFF2-40B4-BE49-F238E27FC236}">
                <a16:creationId xmlns:a16="http://schemas.microsoft.com/office/drawing/2014/main" id="{0190F5F1-1A3C-4B7D-9990-1FF5D7535168}"/>
              </a:ext>
            </a:extLst>
          </p:cNvPr>
          <p:cNvSpPr/>
          <p:nvPr/>
        </p:nvSpPr>
        <p:spPr>
          <a:xfrm>
            <a:off x="4572000" y="923827"/>
            <a:ext cx="4284658" cy="3638745"/>
          </a:xfrm>
          <a:prstGeom prst="rect">
            <a:avLst/>
          </a:prstGeom>
          <a:solidFill>
            <a:srgbClr val="FBC65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AACF84C-BCD1-46AF-9CC9-FE5CF8398CC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7341" y="555626"/>
            <a:ext cx="3832177" cy="987423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7302D36D-9084-432E-B6C0-171171741A6A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4831570" y="1168923"/>
            <a:ext cx="3765517" cy="3058933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5A53CE3-BFC3-4D72-A272-17403723A1F0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287341" y="1543050"/>
            <a:ext cx="3832177" cy="2858688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0CCCAF1F-3975-426F-A024-509B68B3B79F}"/>
              </a:ext>
            </a:extLst>
          </p:cNvPr>
          <p:cNvSpPr/>
          <p:nvPr/>
        </p:nvSpPr>
        <p:spPr>
          <a:xfrm>
            <a:off x="8068647" y="4469056"/>
            <a:ext cx="788020" cy="98325"/>
          </a:xfrm>
          <a:prstGeom prst="rect">
            <a:avLst/>
          </a:prstGeom>
          <a:solidFill>
            <a:srgbClr val="1F283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DF89107E-1ECD-4784-9E67-35C116B75D8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EFE0D5F-4547-4735-A8C8-66D4E9406E04}" type="datetime4">
              <a:rPr lang="en-GB"/>
              <a:pPr lvl="0"/>
              <a:t>24 February 2025</a:t>
            </a:fld>
            <a:endParaRPr lang="en-US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C00A5298-36AC-4C64-8089-0A936677960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Security marking: PUBLIC/INTERNAL USE ONLY/CONFIDENTIAL</a:t>
            </a:r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E8285731-AAF2-4880-B301-23F4F222A38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|   </a:t>
            </a:r>
            <a:fld id="{6270AF2D-6FCC-494F-9AD0-BE8D7F80680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367285"/>
      </p:ext>
    </p:extLst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>
            <a:extLst>
              <a:ext uri="{FF2B5EF4-FFF2-40B4-BE49-F238E27FC236}">
                <a16:creationId xmlns:a16="http://schemas.microsoft.com/office/drawing/2014/main" id="{8961EA3B-ECEB-43BE-8640-82E51899A881}"/>
              </a:ext>
            </a:extLst>
          </p:cNvPr>
          <p:cNvSpPr/>
          <p:nvPr/>
        </p:nvSpPr>
        <p:spPr>
          <a:xfrm>
            <a:off x="4572000" y="923827"/>
            <a:ext cx="4284658" cy="3638745"/>
          </a:xfrm>
          <a:prstGeom prst="rect">
            <a:avLst/>
          </a:prstGeom>
          <a:solidFill>
            <a:srgbClr val="FF645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CC74142-7361-4875-B413-E9433A9A339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7341" y="555626"/>
            <a:ext cx="3832177" cy="987423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FD61C3EC-9709-4500-9E76-C25ECFBD9821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4831570" y="1168923"/>
            <a:ext cx="3765517" cy="3058933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0B72E8C4-6D8E-498A-B9CC-13043A6066B5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287341" y="1543050"/>
            <a:ext cx="3832177" cy="2858688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2C2D77CF-B587-42D1-999E-510057C9F0C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28A1860-AFD2-4B25-9A4D-3B047D9EA4DA}" type="datetime4">
              <a:rPr lang="en-GB"/>
              <a:pPr lvl="0"/>
              <a:t>24 February 2025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28C273F-9CF7-40F5-A30D-29A14CF43E3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287341" y="4803772"/>
            <a:ext cx="4482626" cy="22634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Security marking: PUBLIC/INTERNAL USE ONLY/CONFIDENTIAL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8F22580-B9A0-4106-8547-1510B53C0CE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|   </a:t>
            </a:r>
            <a:fld id="{A1E798E3-A419-441F-8568-15344C9408C8}" type="slidenum">
              <a:t>‹#›</a:t>
            </a:fld>
            <a:endParaRPr lang="en-US"/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3CDF9619-8BEA-423E-9B90-CFD86BB76254}"/>
              </a:ext>
            </a:extLst>
          </p:cNvPr>
          <p:cNvSpPr/>
          <p:nvPr/>
        </p:nvSpPr>
        <p:spPr>
          <a:xfrm>
            <a:off x="8068647" y="4469056"/>
            <a:ext cx="788020" cy="98325"/>
          </a:xfrm>
          <a:prstGeom prst="rect">
            <a:avLst/>
          </a:prstGeom>
          <a:solidFill>
            <a:srgbClr val="1F283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3975644"/>
      </p:ext>
    </p:extLst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>
            <a:extLst>
              <a:ext uri="{FF2B5EF4-FFF2-40B4-BE49-F238E27FC236}">
                <a16:creationId xmlns:a16="http://schemas.microsoft.com/office/drawing/2014/main" id="{AAE78F03-5363-4C66-9227-16FFFFDA61D4}"/>
              </a:ext>
            </a:extLst>
          </p:cNvPr>
          <p:cNvSpPr/>
          <p:nvPr/>
        </p:nvSpPr>
        <p:spPr>
          <a:xfrm>
            <a:off x="4572000" y="923827"/>
            <a:ext cx="4284658" cy="3638745"/>
          </a:xfrm>
          <a:prstGeom prst="rect">
            <a:avLst/>
          </a:prstGeom>
          <a:solidFill>
            <a:srgbClr val="836CD8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A4EB99E-4737-4C1D-B159-8EEF879979B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7341" y="555626"/>
            <a:ext cx="3832177" cy="987423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B1C85C6A-8C29-474D-AC20-2C553004F181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4831570" y="1168923"/>
            <a:ext cx="3765517" cy="3058933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7F2C0F6-F6DF-405B-A27D-7A72AE569A22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287341" y="1543050"/>
            <a:ext cx="3832177" cy="2858688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D3BA3A0E-EA05-4203-83D1-4EAD7676224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41FF975-2D28-450F-B4FA-F8CFD677173D}" type="datetime4">
              <a:rPr lang="en-GB"/>
              <a:pPr lvl="0"/>
              <a:t>24 February 2025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87B8D31-37D3-4AC5-84D6-1B0C047E9FF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287341" y="4803772"/>
            <a:ext cx="4482626" cy="22634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Security marking: PUBLIC/INTERNAL USE ONLY/CONFIDENTIAL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8006F14-2640-4E08-A89C-8E4AA3B97F1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|   </a:t>
            </a:r>
            <a:fld id="{9C028329-3E59-4B7B-AB75-D939275E92CB}" type="slidenum">
              <a:t>‹#›</a:t>
            </a:fld>
            <a:endParaRPr lang="en-US"/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EC49439E-4CBC-4412-B883-F9B9530B1EF7}"/>
              </a:ext>
            </a:extLst>
          </p:cNvPr>
          <p:cNvSpPr/>
          <p:nvPr/>
        </p:nvSpPr>
        <p:spPr>
          <a:xfrm>
            <a:off x="8068647" y="4469056"/>
            <a:ext cx="788020" cy="98325"/>
          </a:xfrm>
          <a:prstGeom prst="rect">
            <a:avLst/>
          </a:prstGeom>
          <a:solidFill>
            <a:srgbClr val="1F283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4622472"/>
      </p:ext>
    </p:extLst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3625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5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UCAS-Right_aligned-White_box-Keyline-CMYK.eps">
            <a:extLst>
              <a:ext uri="{FF2B5EF4-FFF2-40B4-BE49-F238E27FC236}">
                <a16:creationId xmlns:a16="http://schemas.microsoft.com/office/drawing/2014/main" id="{8A9FFD5E-A9B3-4802-BA22-0F34734FE31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908133" y="336800"/>
            <a:ext cx="1235866" cy="33694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Rectangle 9">
            <a:extLst>
              <a:ext uri="{FF2B5EF4-FFF2-40B4-BE49-F238E27FC236}">
                <a16:creationId xmlns:a16="http://schemas.microsoft.com/office/drawing/2014/main" id="{AD74F744-AC21-46C0-B9F2-B0D8B4865A0E}"/>
              </a:ext>
            </a:extLst>
          </p:cNvPr>
          <p:cNvSpPr/>
          <p:nvPr/>
        </p:nvSpPr>
        <p:spPr>
          <a:xfrm>
            <a:off x="295177" y="555626"/>
            <a:ext cx="4958141" cy="4016373"/>
          </a:xfrm>
          <a:prstGeom prst="rect">
            <a:avLst/>
          </a:prstGeom>
          <a:solidFill>
            <a:srgbClr val="3BC0C7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348F996-38E6-44A6-96B8-A04324C8F38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5456" y="1635120"/>
            <a:ext cx="4240310" cy="1296335"/>
          </a:xfrm>
        </p:spPr>
        <p:txBody>
          <a:bodyPr/>
          <a:lstStyle>
            <a:lvl1pPr>
              <a:defRPr sz="4500"/>
            </a:lvl1pPr>
          </a:lstStyle>
          <a:p>
            <a:pPr lvl="0"/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A26232D4-A933-4361-8FAE-1DF418CCAB9F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645456" y="3030074"/>
            <a:ext cx="4491322" cy="590546"/>
          </a:xfrm>
        </p:spPr>
        <p:txBody>
          <a:bodyPr/>
          <a:lstStyle>
            <a:lvl1pPr marL="0" indent="0">
              <a:buNone/>
              <a:defRPr lang="en-GB" sz="1800"/>
            </a:lvl1pPr>
          </a:lstStyle>
          <a:p>
            <a:pPr lvl="0"/>
            <a:r>
              <a:rPr lang="en-GB"/>
              <a:t>Click to edit Master </a:t>
            </a:r>
            <a:br>
              <a:rPr lang="en-GB"/>
            </a:br>
            <a:r>
              <a:rPr lang="en-GB"/>
              <a:t>subtitle style</a:t>
            </a:r>
            <a:endParaRPr lang="en-US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AB1EEE5D-4A57-45FB-B8B7-B0495338EA8E}"/>
              </a:ext>
            </a:extLst>
          </p:cNvPr>
          <p:cNvSpPr/>
          <p:nvPr/>
        </p:nvSpPr>
        <p:spPr>
          <a:xfrm>
            <a:off x="725896" y="1358533"/>
            <a:ext cx="788020" cy="98325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0696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6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UCAS-Right_aligned-White_box-Keyline-CMYK.eps">
            <a:extLst>
              <a:ext uri="{FF2B5EF4-FFF2-40B4-BE49-F238E27FC236}">
                <a16:creationId xmlns:a16="http://schemas.microsoft.com/office/drawing/2014/main" id="{1EC20B33-87DE-4DF5-AE98-AC5D444DADC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908133" y="336800"/>
            <a:ext cx="1235866" cy="33694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Rectangle 9">
            <a:extLst>
              <a:ext uri="{FF2B5EF4-FFF2-40B4-BE49-F238E27FC236}">
                <a16:creationId xmlns:a16="http://schemas.microsoft.com/office/drawing/2014/main" id="{AC8C4F40-6194-475B-9104-500DB258B84A}"/>
              </a:ext>
            </a:extLst>
          </p:cNvPr>
          <p:cNvSpPr/>
          <p:nvPr/>
        </p:nvSpPr>
        <p:spPr>
          <a:xfrm>
            <a:off x="295177" y="555626"/>
            <a:ext cx="4958141" cy="4016373"/>
          </a:xfrm>
          <a:prstGeom prst="rect">
            <a:avLst/>
          </a:prstGeom>
          <a:solidFill>
            <a:srgbClr val="FBC65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F2B76F8-0FF5-4203-A272-D282DD5BF73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5456" y="1635120"/>
            <a:ext cx="4240310" cy="1296335"/>
          </a:xfrm>
        </p:spPr>
        <p:txBody>
          <a:bodyPr/>
          <a:lstStyle>
            <a:lvl1pPr>
              <a:defRPr sz="4500"/>
            </a:lvl1pPr>
          </a:lstStyle>
          <a:p>
            <a:pPr lvl="0"/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24DBA59C-B5E1-4A65-99A3-E0FD7B953C7A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645456" y="3030074"/>
            <a:ext cx="4491322" cy="590546"/>
          </a:xfrm>
        </p:spPr>
        <p:txBody>
          <a:bodyPr/>
          <a:lstStyle>
            <a:lvl1pPr marL="0" indent="0">
              <a:buNone/>
              <a:defRPr lang="en-GB" sz="1800"/>
            </a:lvl1pPr>
          </a:lstStyle>
          <a:p>
            <a:pPr lvl="0"/>
            <a:r>
              <a:rPr lang="en-GB"/>
              <a:t>Click to edit Master </a:t>
            </a:r>
            <a:br>
              <a:rPr lang="en-GB"/>
            </a:br>
            <a:r>
              <a:rPr lang="en-GB"/>
              <a:t>subtitle style</a:t>
            </a:r>
            <a:endParaRPr lang="en-US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BE6156F6-6B94-46E7-B8BC-560D86A1AF5A}"/>
              </a:ext>
            </a:extLst>
          </p:cNvPr>
          <p:cNvSpPr/>
          <p:nvPr/>
        </p:nvSpPr>
        <p:spPr>
          <a:xfrm>
            <a:off x="725896" y="1358533"/>
            <a:ext cx="788020" cy="98325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3013971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>
            <a:extLst>
              <a:ext uri="{FF2B5EF4-FFF2-40B4-BE49-F238E27FC236}">
                <a16:creationId xmlns:a16="http://schemas.microsoft.com/office/drawing/2014/main" id="{FD3A4ABC-F119-4877-815D-8B7111EE91CB}"/>
              </a:ext>
            </a:extLst>
          </p:cNvPr>
          <p:cNvSpPr/>
          <p:nvPr/>
        </p:nvSpPr>
        <p:spPr>
          <a:xfrm>
            <a:off x="0" y="4632725"/>
            <a:ext cx="9144000" cy="510774"/>
          </a:xfrm>
          <a:prstGeom prst="rect">
            <a:avLst/>
          </a:prstGeom>
          <a:solidFill>
            <a:srgbClr val="5DB88D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7050CAB-F002-4FE2-9E3C-BDDBFBDFF658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AC9DC73-DDF5-46A3-85BD-3A5AB6B0F40B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5DB88D"/>
              </a:buClr>
              <a:defRPr/>
            </a:lvl1pPr>
            <a:lvl2pPr>
              <a:buClr>
                <a:srgbClr val="5DB88D"/>
              </a:buClr>
              <a:defRPr/>
            </a:lvl2pPr>
            <a:lvl3pPr>
              <a:buClr>
                <a:srgbClr val="5DB88D"/>
              </a:buClr>
              <a:defRPr/>
            </a:lvl3pPr>
            <a:lvl4pPr>
              <a:buClr>
                <a:srgbClr val="5DB88D"/>
              </a:buClr>
              <a:defRPr/>
            </a:lvl4pPr>
            <a:lvl5pPr>
              <a:buClr>
                <a:srgbClr val="5DB88D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7C47565-2945-46E1-B943-81545A6ED33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DB48CD40-974B-4ED7-82E3-110FDD5474E1}" type="datetime4">
              <a:rPr lang="en-GB"/>
              <a:pPr lvl="0"/>
              <a:t>24 February 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7210D2E-0E82-459E-88E7-462511AB15B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287341" y="4803772"/>
            <a:ext cx="4482626" cy="226341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Security marking: PUBLIC/INTERNAL USE ONLY/CONFIDENTIAL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00C4150-F46C-4D6E-B186-57A5F1A4AA6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|   </a:t>
            </a:r>
            <a:fld id="{4226D69C-EF70-48AE-8311-864D7EFA8F30}" type="slidenum">
              <a:t>‹#›</a:t>
            </a:fld>
            <a:endParaRPr lang="en-US"/>
          </a:p>
        </p:txBody>
      </p:sp>
      <p:pic>
        <p:nvPicPr>
          <p:cNvPr id="8" name="Picture 9" descr="UCAS-Right_aligned-White_box-Keyline-CMYK.eps">
            <a:extLst>
              <a:ext uri="{FF2B5EF4-FFF2-40B4-BE49-F238E27FC236}">
                <a16:creationId xmlns:a16="http://schemas.microsoft.com/office/drawing/2014/main" id="{C06A0B0C-6C33-4B39-8928-0D98DCE5C9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908133" y="336800"/>
            <a:ext cx="1235866" cy="33694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A5095A8E-6F3D-4C7E-B472-3CFCAA6D368C}"/>
              </a:ext>
            </a:extLst>
          </p:cNvPr>
          <p:cNvSpPr/>
          <p:nvPr/>
        </p:nvSpPr>
        <p:spPr>
          <a:xfrm>
            <a:off x="438610" y="349501"/>
            <a:ext cx="788020" cy="98325"/>
          </a:xfrm>
          <a:prstGeom prst="rect">
            <a:avLst/>
          </a:prstGeom>
          <a:solidFill>
            <a:srgbClr val="1F283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1822836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>
            <a:extLst>
              <a:ext uri="{FF2B5EF4-FFF2-40B4-BE49-F238E27FC236}">
                <a16:creationId xmlns:a16="http://schemas.microsoft.com/office/drawing/2014/main" id="{06515591-8F33-4C3F-9D72-1AE55B027175}"/>
              </a:ext>
            </a:extLst>
          </p:cNvPr>
          <p:cNvSpPr/>
          <p:nvPr/>
        </p:nvSpPr>
        <p:spPr>
          <a:xfrm>
            <a:off x="0" y="4632725"/>
            <a:ext cx="9144000" cy="510774"/>
          </a:xfrm>
          <a:prstGeom prst="rect">
            <a:avLst/>
          </a:prstGeom>
          <a:solidFill>
            <a:srgbClr val="FF645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9EA8268-80CD-4582-B0CC-3986E4410584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8B39DA6-D301-4883-BE22-8135FD7E8AF3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FF6451"/>
              </a:buClr>
              <a:defRPr/>
            </a:lvl1pPr>
            <a:lvl2pPr>
              <a:buClr>
                <a:srgbClr val="FF6451"/>
              </a:buClr>
              <a:defRPr/>
            </a:lvl2pPr>
            <a:lvl3pPr>
              <a:buClr>
                <a:srgbClr val="FF6451"/>
              </a:buClr>
              <a:defRPr/>
            </a:lvl3pPr>
            <a:lvl4pPr>
              <a:buClr>
                <a:srgbClr val="FF6451"/>
              </a:buClr>
              <a:defRPr/>
            </a:lvl4pPr>
            <a:lvl5pPr>
              <a:buClr>
                <a:srgbClr val="FF645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CF07F78-2161-46B3-90CE-CF666BB2C99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C0906959-BAFB-4CBD-AAAD-778E6F478DE4}" type="datetime4">
              <a:rPr lang="en-GB"/>
              <a:pPr lvl="0"/>
              <a:t>24 February 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5C045A8-FD3C-42F1-B7ED-3441A3C6D76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287341" y="4803772"/>
            <a:ext cx="4482626" cy="226341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Security marking: PUBLIC/INTERNAL USE ONLY/CONFIDENTIAL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028FCD1-DD6C-4E33-A436-36EA069FF41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|   </a:t>
            </a:r>
            <a:fld id="{71C72447-BB11-4B92-946B-37106B65E33D}" type="slidenum">
              <a:t>‹#›</a:t>
            </a:fld>
            <a:endParaRPr lang="en-US"/>
          </a:p>
        </p:txBody>
      </p:sp>
      <p:pic>
        <p:nvPicPr>
          <p:cNvPr id="8" name="Picture 9" descr="UCAS-Right_aligned-White_box-Keyline-CMYK.eps">
            <a:extLst>
              <a:ext uri="{FF2B5EF4-FFF2-40B4-BE49-F238E27FC236}">
                <a16:creationId xmlns:a16="http://schemas.microsoft.com/office/drawing/2014/main" id="{B9C89690-D9D3-4A27-BE9F-58CF484A99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908133" y="336800"/>
            <a:ext cx="1235866" cy="33694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323EF87E-4410-4E67-B801-AEB03B1F3CD1}"/>
              </a:ext>
            </a:extLst>
          </p:cNvPr>
          <p:cNvSpPr/>
          <p:nvPr/>
        </p:nvSpPr>
        <p:spPr>
          <a:xfrm>
            <a:off x="438610" y="349501"/>
            <a:ext cx="788020" cy="98325"/>
          </a:xfrm>
          <a:prstGeom prst="rect">
            <a:avLst/>
          </a:prstGeom>
          <a:solidFill>
            <a:srgbClr val="1F283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725309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>
            <a:extLst>
              <a:ext uri="{FF2B5EF4-FFF2-40B4-BE49-F238E27FC236}">
                <a16:creationId xmlns:a16="http://schemas.microsoft.com/office/drawing/2014/main" id="{C06B20F3-5070-4A3C-90F5-218FEA4E36BA}"/>
              </a:ext>
            </a:extLst>
          </p:cNvPr>
          <p:cNvSpPr/>
          <p:nvPr/>
        </p:nvSpPr>
        <p:spPr>
          <a:xfrm>
            <a:off x="0" y="4632725"/>
            <a:ext cx="9144000" cy="510774"/>
          </a:xfrm>
          <a:prstGeom prst="rect">
            <a:avLst/>
          </a:prstGeom>
          <a:solidFill>
            <a:srgbClr val="FBC65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F21221E-94BD-445F-B9E8-8B4E6B9F9C9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3A1778A-93B4-4074-9B55-06BEC34C170B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FBC651"/>
              </a:buClr>
              <a:defRPr/>
            </a:lvl1pPr>
            <a:lvl2pPr>
              <a:buClr>
                <a:srgbClr val="FBC651"/>
              </a:buClr>
              <a:defRPr/>
            </a:lvl2pPr>
            <a:lvl3pPr>
              <a:buClr>
                <a:srgbClr val="FBC651"/>
              </a:buClr>
              <a:defRPr/>
            </a:lvl3pPr>
            <a:lvl4pPr>
              <a:buClr>
                <a:srgbClr val="FBC651"/>
              </a:buClr>
              <a:defRPr/>
            </a:lvl4pPr>
            <a:lvl5pPr>
              <a:buClr>
                <a:srgbClr val="FBC65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EAC4A3B-D00F-453E-B0C5-DF3B672B9F1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64788DA-8C2D-495E-882A-DA6EB513A43E}" type="datetime4">
              <a:rPr lang="en-GB"/>
              <a:pPr lvl="0"/>
              <a:t>24 February 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53BF77D-D914-45AC-B3DC-0EBD82125A7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287341" y="4803772"/>
            <a:ext cx="4482626" cy="22634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Security marking: PUBLIC/INTERNAL USE ONLY/CONFIDENTIAL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43A13DB-421C-4ACF-AF69-83107B8586E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|   </a:t>
            </a:r>
            <a:fld id="{10F5A01B-0D1D-4744-B575-DC2A96FD5435}" type="slidenum">
              <a:t>‹#›</a:t>
            </a:fld>
            <a:endParaRPr lang="en-US"/>
          </a:p>
        </p:txBody>
      </p:sp>
      <p:pic>
        <p:nvPicPr>
          <p:cNvPr id="8" name="Picture 9" descr="UCAS-Right_aligned-White_box-Keyline-CMYK.eps">
            <a:extLst>
              <a:ext uri="{FF2B5EF4-FFF2-40B4-BE49-F238E27FC236}">
                <a16:creationId xmlns:a16="http://schemas.microsoft.com/office/drawing/2014/main" id="{21E16144-974D-498C-AF1A-40725C7BB8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908133" y="336800"/>
            <a:ext cx="1235866" cy="33694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AABF364C-03FC-4981-9135-932BFDB161DD}"/>
              </a:ext>
            </a:extLst>
          </p:cNvPr>
          <p:cNvSpPr/>
          <p:nvPr/>
        </p:nvSpPr>
        <p:spPr>
          <a:xfrm>
            <a:off x="438610" y="349501"/>
            <a:ext cx="788020" cy="98325"/>
          </a:xfrm>
          <a:prstGeom prst="rect">
            <a:avLst/>
          </a:prstGeom>
          <a:solidFill>
            <a:srgbClr val="1F283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7203820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3F3D90-DEEF-4B11-94A9-E13E675A9AA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7341" y="564998"/>
            <a:ext cx="8228008" cy="106979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rmAutofit/>
          </a:bodyPr>
          <a:lstStyle/>
          <a:p>
            <a:pPr lvl="0"/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01409A-6F5B-4DB4-83D9-60ECF8A7C56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87341" y="1779586"/>
            <a:ext cx="8228008" cy="28531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9CDF7-F64A-46A6-9035-D7107D5203B2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5963844" y="4803772"/>
            <a:ext cx="2342601" cy="23597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0" bIns="45720" anchor="ctr" anchorCtr="0" compatLnSpc="1">
            <a:noAutofit/>
          </a:bodyPr>
          <a:lstStyle>
            <a:lvl1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900" b="0" i="0" u="none" strike="noStrike" kern="1200" cap="none" spc="0" baseline="0">
                <a:solidFill>
                  <a:srgbClr val="1F2834"/>
                </a:solidFill>
                <a:uFillTx/>
                <a:latin typeface="Calibri"/>
              </a:defRPr>
            </a:lvl1pPr>
          </a:lstStyle>
          <a:p>
            <a:pPr lvl="0"/>
            <a:fld id="{8E330601-4DD8-44E4-A53F-5D1796B443EE}" type="datetime4">
              <a:rPr lang="en-GB"/>
              <a:pPr lvl="0"/>
              <a:t>24 February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707A2D-D90C-418A-9976-F350E61102FC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287341" y="4803772"/>
            <a:ext cx="4114982" cy="22634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900" b="0" i="0" u="none" strike="noStrike" kern="1200" cap="none" spc="0" baseline="0">
                <a:solidFill>
                  <a:srgbClr val="1F2834"/>
                </a:solidFill>
                <a:uFillTx/>
                <a:latin typeface="Calibri"/>
              </a:defRPr>
            </a:lvl1pPr>
          </a:lstStyle>
          <a:p>
            <a:pPr lvl="0"/>
            <a:r>
              <a:rPr lang="en-US"/>
              <a:t>Security marking: PUBLIC/INTERNAL USE ONLY/CONFIDENTIAL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058368-A263-40FA-8C9C-58CAFAEC0B3F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306437" y="4803772"/>
            <a:ext cx="550221" cy="22634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900" b="0" i="0" u="none" strike="noStrike" kern="1200" cap="none" spc="0" baseline="0">
                <a:solidFill>
                  <a:srgbClr val="1F2834"/>
                </a:solidFill>
                <a:uFillTx/>
                <a:latin typeface="Calibri"/>
              </a:defRPr>
            </a:lvl1pPr>
          </a:lstStyle>
          <a:p>
            <a:pPr lvl="0"/>
            <a:r>
              <a:rPr lang="en-US"/>
              <a:t>|   </a:t>
            </a:r>
            <a:fld id="{176934B8-A702-4BFC-8B78-09D0A7E832A8}" type="slidenum">
              <a:t>‹#›</a:t>
            </a:fld>
            <a:endParaRPr lang="en-US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0C5CEA6B-DFF3-4E02-89AA-3EDD6827D36A}"/>
              </a:ext>
            </a:extLst>
          </p:cNvPr>
          <p:cNvSpPr/>
          <p:nvPr/>
        </p:nvSpPr>
        <p:spPr>
          <a:xfrm>
            <a:off x="438610" y="349501"/>
            <a:ext cx="788020" cy="98325"/>
          </a:xfrm>
          <a:prstGeom prst="rect">
            <a:avLst/>
          </a:prstGeom>
          <a:solidFill>
            <a:srgbClr val="1F283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8" name="Picture 9" descr="UCAS-Right_aligned-White_box-Keyline-CMYK.eps">
            <a:extLst>
              <a:ext uri="{FF2B5EF4-FFF2-40B4-BE49-F238E27FC236}">
                <a16:creationId xmlns:a16="http://schemas.microsoft.com/office/drawing/2014/main" id="{C7AA81CA-4D93-4A7C-9D0A-F38CB7B6EEDA}"/>
              </a:ext>
            </a:extLst>
          </p:cNvPr>
          <p:cNvPicPr>
            <a:picLocks noChangeAspect="1"/>
          </p:cNvPicPr>
          <p:nvPr/>
        </p:nvPicPr>
        <p:blipFill>
          <a:blip r:embed="rId45"/>
          <a:srcRect/>
          <a:stretch>
            <a:fillRect/>
          </a:stretch>
        </p:blipFill>
        <p:spPr>
          <a:xfrm>
            <a:off x="7908133" y="336800"/>
            <a:ext cx="1235866" cy="336947"/>
          </a:xfrm>
          <a:prstGeom prst="rect">
            <a:avLst/>
          </a:prstGeom>
          <a:noFill/>
          <a:ln cap="flat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</p:sldLayoutIdLst>
  <p:txStyles>
    <p:titleStyle>
      <a:lvl1pPr marL="0" marR="0" lvl="0" indent="0" algn="l" defTabSz="6858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n-GB" sz="3600" b="1" i="0" u="none" strike="noStrike" kern="1200" cap="none" spc="0" baseline="0">
          <a:solidFill>
            <a:srgbClr val="1F2834"/>
          </a:solidFill>
          <a:uFillTx/>
          <a:latin typeface="Calibri"/>
        </a:defRPr>
      </a:lvl1pPr>
    </p:titleStyle>
    <p:bodyStyle>
      <a:lvl1pPr marL="171450" marR="0" lvl="0" indent="-171450" algn="l" defTabSz="685800" rtl="0" fontAlgn="auto" hangingPunct="1">
        <a:lnSpc>
          <a:spcPct val="90000"/>
        </a:lnSpc>
        <a:spcBef>
          <a:spcPts val="750"/>
        </a:spcBef>
        <a:spcAft>
          <a:spcPts val="0"/>
        </a:spcAft>
        <a:buClr>
          <a:srgbClr val="1F2834"/>
        </a:buClr>
        <a:buSzPct val="100000"/>
        <a:buFont typeface="Wingdings" pitchFamily="2"/>
        <a:buChar char="§"/>
        <a:tabLst/>
        <a:defRPr lang="en-US" sz="2100" b="0" i="0" u="none" strike="noStrike" kern="1200" cap="none" spc="0" baseline="0">
          <a:solidFill>
            <a:srgbClr val="1F2834"/>
          </a:solidFill>
          <a:uFillTx/>
          <a:latin typeface="Calibri Light"/>
        </a:defRPr>
      </a:lvl1pPr>
      <a:lvl2pPr marL="514350" marR="0" lvl="1" indent="-171450" algn="l" defTabSz="685800" rtl="0" fontAlgn="auto" hangingPunct="1">
        <a:lnSpc>
          <a:spcPct val="90000"/>
        </a:lnSpc>
        <a:spcBef>
          <a:spcPts val="375"/>
        </a:spcBef>
        <a:spcAft>
          <a:spcPts val="0"/>
        </a:spcAft>
        <a:buClr>
          <a:srgbClr val="1F2834"/>
        </a:buClr>
        <a:buSzPct val="100000"/>
        <a:buFont typeface="Wingdings" pitchFamily="2"/>
        <a:buChar char="§"/>
        <a:tabLst/>
        <a:defRPr lang="en-US" sz="1800" b="0" i="0" u="none" strike="noStrike" kern="1200" cap="none" spc="0" baseline="0">
          <a:solidFill>
            <a:srgbClr val="1F2834"/>
          </a:solidFill>
          <a:uFillTx/>
          <a:latin typeface="Calibri Light"/>
        </a:defRPr>
      </a:lvl2pPr>
      <a:lvl3pPr marL="857250" marR="0" lvl="2" indent="-171450" algn="l" defTabSz="685800" rtl="0" fontAlgn="auto" hangingPunct="1">
        <a:lnSpc>
          <a:spcPct val="90000"/>
        </a:lnSpc>
        <a:spcBef>
          <a:spcPts val="375"/>
        </a:spcBef>
        <a:spcAft>
          <a:spcPts val="0"/>
        </a:spcAft>
        <a:buClr>
          <a:srgbClr val="1F2834"/>
        </a:buClr>
        <a:buSzPct val="100000"/>
        <a:buFont typeface="Wingdings" pitchFamily="2"/>
        <a:buChar char="§"/>
        <a:tabLst/>
        <a:defRPr lang="en-US" sz="1500" b="0" i="0" u="none" strike="noStrike" kern="1200" cap="none" spc="0" baseline="0">
          <a:solidFill>
            <a:srgbClr val="1F2834"/>
          </a:solidFill>
          <a:uFillTx/>
          <a:latin typeface="Calibri Light"/>
        </a:defRPr>
      </a:lvl3pPr>
      <a:lvl4pPr marL="1200150" marR="0" lvl="3" indent="-171450" algn="l" defTabSz="685800" rtl="0" fontAlgn="auto" hangingPunct="1">
        <a:lnSpc>
          <a:spcPct val="90000"/>
        </a:lnSpc>
        <a:spcBef>
          <a:spcPts val="375"/>
        </a:spcBef>
        <a:spcAft>
          <a:spcPts val="0"/>
        </a:spcAft>
        <a:buClr>
          <a:srgbClr val="1F2834"/>
        </a:buClr>
        <a:buSzPct val="100000"/>
        <a:buFont typeface="Wingdings" pitchFamily="2"/>
        <a:buChar char="§"/>
        <a:tabLst/>
        <a:defRPr lang="en-US" sz="1350" b="0" i="0" u="none" strike="noStrike" kern="1200" cap="none" spc="0" baseline="0">
          <a:solidFill>
            <a:srgbClr val="1F2834"/>
          </a:solidFill>
          <a:uFillTx/>
          <a:latin typeface="Calibri Light"/>
        </a:defRPr>
      </a:lvl4pPr>
      <a:lvl5pPr marL="1543050" marR="0" lvl="4" indent="-171450" algn="l" defTabSz="685800" rtl="0" fontAlgn="auto" hangingPunct="1">
        <a:lnSpc>
          <a:spcPct val="90000"/>
        </a:lnSpc>
        <a:spcBef>
          <a:spcPts val="375"/>
        </a:spcBef>
        <a:spcAft>
          <a:spcPts val="0"/>
        </a:spcAft>
        <a:buClr>
          <a:srgbClr val="1F2834"/>
        </a:buClr>
        <a:buSzPct val="100000"/>
        <a:buFont typeface="Wingdings" pitchFamily="2"/>
        <a:buChar char="§"/>
        <a:tabLst/>
        <a:defRPr lang="en-US" sz="1350" b="0" i="0" u="none" strike="noStrike" kern="1200" cap="none" spc="0" baseline="0">
          <a:solidFill>
            <a:srgbClr val="1F2834"/>
          </a:solidFill>
          <a:uFillTx/>
          <a:latin typeface="Calibri Light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unifrog.org/student/home" TargetMode="Externa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E8178F73-D52D-4796-80BC-B6C29EE4A6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392" y="1545432"/>
            <a:ext cx="2945606" cy="2945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Box 4">
            <a:extLst>
              <a:ext uri="{FF2B5EF4-FFF2-40B4-BE49-F238E27FC236}">
                <a16:creationId xmlns:a16="http://schemas.microsoft.com/office/drawing/2014/main" id="{9E623BB2-BFB1-49EE-B35D-20EB16B078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7004" y="1383506"/>
            <a:ext cx="3269456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/>
              <a:t>‘Next Steps’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/>
              <a:t>Information evening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3600" b="1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0D57A14B-61D5-4575-93E5-9D2844A651B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8152" y="0"/>
            <a:ext cx="8228008" cy="1069793"/>
          </a:xfrm>
        </p:spPr>
        <p:txBody>
          <a:bodyPr>
            <a:normAutofit/>
          </a:bodyPr>
          <a:lstStyle/>
          <a:p>
            <a:pPr lvl="0"/>
            <a:r>
              <a:rPr lang="en-US" sz="3200" dirty="0"/>
              <a:t>Choosing the right course</a:t>
            </a:r>
            <a:endParaRPr lang="en-GB" sz="3200" dirty="0"/>
          </a:p>
        </p:txBody>
      </p:sp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08DEB03F-0AF1-46F9-BEF4-13A2700CFB3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87341" y="1377515"/>
            <a:ext cx="8228008" cy="3254305"/>
          </a:xfrm>
        </p:spPr>
        <p:txBody>
          <a:bodyPr>
            <a:normAutofit lnSpcReduction="10000"/>
          </a:bodyPr>
          <a:lstStyle/>
          <a:p>
            <a:pPr lvl="0">
              <a:lnSpc>
                <a:spcPct val="100000"/>
              </a:lnSpc>
              <a:spcAft>
                <a:spcPts val="1200"/>
              </a:spcAft>
              <a:buClr>
                <a:srgbClr val="FB705B"/>
              </a:buClr>
              <a:buFont typeface="Arial" pitchFamily="34"/>
              <a:buChar char="•"/>
            </a:pPr>
            <a:r>
              <a:rPr lang="en-US" sz="1400" dirty="0"/>
              <a:t>What does the course cover? </a:t>
            </a:r>
          </a:p>
          <a:p>
            <a:pPr lvl="0">
              <a:lnSpc>
                <a:spcPct val="100000"/>
              </a:lnSpc>
              <a:spcAft>
                <a:spcPts val="1200"/>
              </a:spcAft>
              <a:buClr>
                <a:srgbClr val="FB705B"/>
              </a:buClr>
              <a:buFont typeface="Arial" pitchFamily="34"/>
              <a:buChar char="•"/>
            </a:pPr>
            <a:r>
              <a:rPr lang="en-GB" sz="1400" dirty="0"/>
              <a:t>Courses with the same title may be very different. </a:t>
            </a:r>
          </a:p>
          <a:p>
            <a:pPr lvl="0">
              <a:lnSpc>
                <a:spcPct val="100000"/>
              </a:lnSpc>
              <a:spcAft>
                <a:spcPts val="1200"/>
              </a:spcAft>
              <a:buClr>
                <a:srgbClr val="FB705B"/>
              </a:buClr>
              <a:buFont typeface="Arial" pitchFamily="34"/>
              <a:buChar char="•"/>
            </a:pPr>
            <a:r>
              <a:rPr lang="en-US" sz="1400" dirty="0"/>
              <a:t>Look carefully at the core course content, and the range of optional studies/modules available. </a:t>
            </a:r>
          </a:p>
          <a:p>
            <a:pPr lvl="0">
              <a:lnSpc>
                <a:spcPct val="100000"/>
              </a:lnSpc>
              <a:spcAft>
                <a:spcPts val="1200"/>
              </a:spcAft>
              <a:buClr>
                <a:srgbClr val="FB705B"/>
              </a:buClr>
              <a:buFont typeface="Arial" pitchFamily="34"/>
              <a:buChar char="•"/>
            </a:pPr>
            <a:r>
              <a:rPr lang="en-US" sz="1400" dirty="0"/>
              <a:t>Which modules are the most interesting and relevant to career aspirations?</a:t>
            </a:r>
          </a:p>
          <a:p>
            <a:pPr lvl="0">
              <a:lnSpc>
                <a:spcPct val="100000"/>
              </a:lnSpc>
              <a:spcAft>
                <a:spcPts val="1200"/>
              </a:spcAft>
              <a:buClr>
                <a:srgbClr val="FB705B"/>
              </a:buClr>
              <a:buFont typeface="Arial" pitchFamily="34"/>
              <a:buChar char="•"/>
            </a:pPr>
            <a:r>
              <a:rPr lang="en-US" sz="1400" dirty="0"/>
              <a:t>See if the course or university/college offers any internship, placement, or study abroad opportunities.</a:t>
            </a:r>
          </a:p>
          <a:p>
            <a:pPr lvl="0">
              <a:lnSpc>
                <a:spcPct val="100000"/>
              </a:lnSpc>
              <a:spcAft>
                <a:spcPts val="1200"/>
              </a:spcAft>
              <a:buClr>
                <a:srgbClr val="FB705B"/>
              </a:buClr>
              <a:buFont typeface="Arial" pitchFamily="34"/>
              <a:buChar char="•"/>
            </a:pPr>
            <a:r>
              <a:rPr lang="en-US" sz="1400" dirty="0"/>
              <a:t>How is the course taught </a:t>
            </a:r>
            <a:r>
              <a:rPr lang="en-GB" sz="1400" dirty="0"/>
              <a:t>–</a:t>
            </a:r>
            <a:r>
              <a:rPr lang="en-US" sz="1400" dirty="0"/>
              <a:t> structured teaching, or more independent research? How many lectures are there, and how much group work will be done in seminars?</a:t>
            </a:r>
          </a:p>
          <a:p>
            <a:pPr lvl="0">
              <a:lnSpc>
                <a:spcPct val="100000"/>
              </a:lnSpc>
              <a:spcAft>
                <a:spcPts val="1200"/>
              </a:spcAft>
              <a:buClr>
                <a:srgbClr val="FB705B"/>
              </a:buClr>
              <a:buFont typeface="Arial" pitchFamily="34"/>
              <a:buChar char="•"/>
            </a:pPr>
            <a:r>
              <a:rPr lang="en-US" sz="1400" dirty="0"/>
              <a:t>How is the course assessed?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EB7D60-94D0-453B-A9ED-E7452B305FDA}"/>
              </a:ext>
            </a:extLst>
          </p:cNvPr>
          <p:cNvSpPr txBox="1"/>
          <p:nvPr/>
        </p:nvSpPr>
        <p:spPr>
          <a:xfrm>
            <a:off x="5963844" y="4803772"/>
            <a:ext cx="2342601" cy="23597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0" bIns="45720" anchor="ctr" anchorCtr="0" compatLnSpc="1">
            <a:no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28622C8-A11B-47C4-B52A-53B98C8E7A95}" type="datetime4">
              <a:rPr lang="en-GB" sz="9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pPr marL="0" marR="0" lvl="0" indent="0" algn="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24 February 2025</a:t>
            </a:fld>
            <a:endParaRPr lang="en-US" sz="9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6B5BCC-29D7-4F7F-B47D-2403AE50E3C2}"/>
              </a:ext>
            </a:extLst>
          </p:cNvPr>
          <p:cNvSpPr txBox="1"/>
          <p:nvPr/>
        </p:nvSpPr>
        <p:spPr>
          <a:xfrm>
            <a:off x="287341" y="4803772"/>
            <a:ext cx="4482626" cy="22634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Security marking: </a:t>
            </a:r>
            <a:r>
              <a:rPr lang="en-US" sz="9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PUBLIC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425275-3004-4ABF-AC73-3110338044D1}"/>
              </a:ext>
            </a:extLst>
          </p:cNvPr>
          <p:cNvSpPr txBox="1"/>
          <p:nvPr/>
        </p:nvSpPr>
        <p:spPr>
          <a:xfrm>
            <a:off x="8306437" y="4803772"/>
            <a:ext cx="550221" cy="22634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|   </a:t>
            </a:r>
            <a:fld id="{B14A2904-CCC7-4158-A484-B144FE6209CD}" type="slidenum">
              <a:rPr sz="900" smtClean="0">
                <a:solidFill>
                  <a:srgbClr val="FFFFFF"/>
                </a:solidFill>
                <a:latin typeface="Calibri"/>
              </a:rPr>
              <a:t>10</a:t>
            </a:fld>
            <a:endParaRPr lang="en-US" sz="900" dirty="0">
              <a:solidFill>
                <a:srgbClr val="FFFFFF"/>
              </a:solidFill>
              <a:latin typeface="Calibri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AA88640-4F19-4280-8E3A-D0D5FAFC1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Research resources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085610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D47C70A5-8D8C-45D2-8B69-E8C8FDB1F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41" y="0"/>
            <a:ext cx="8228008" cy="1069793"/>
          </a:xfrm>
        </p:spPr>
        <p:txBody>
          <a:bodyPr/>
          <a:lstStyle/>
          <a:p>
            <a:r>
              <a:rPr lang="en-GB" sz="3600" dirty="0"/>
              <a:t>Applying -  key facts</a:t>
            </a:r>
            <a:endParaRPr lang="en-GB" dirty="0"/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4AD60AC7-C7FE-4D01-AACB-2BDE171879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341" y="1264024"/>
            <a:ext cx="8228008" cy="336870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FF6451"/>
                </a:solidFill>
              </a:rPr>
              <a:t>29th April –</a:t>
            </a:r>
            <a:r>
              <a:rPr lang="en-GB" sz="2400" b="1" dirty="0">
                <a:solidFill>
                  <a:schemeClr val="tx1"/>
                </a:solidFill>
              </a:rPr>
              <a:t> </a:t>
            </a:r>
            <a:r>
              <a:rPr lang="en-GB" sz="2400" dirty="0">
                <a:solidFill>
                  <a:schemeClr val="tx1"/>
                </a:solidFill>
              </a:rPr>
              <a:t>students can start searching for courses for 2026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FF6451"/>
                </a:solidFill>
              </a:rPr>
              <a:t>13</a:t>
            </a:r>
            <a:r>
              <a:rPr lang="en-GB" sz="2400" b="1" baseline="30000" dirty="0">
                <a:solidFill>
                  <a:srgbClr val="FF6451"/>
                </a:solidFill>
              </a:rPr>
              <a:t>th</a:t>
            </a:r>
            <a:r>
              <a:rPr lang="en-GB" sz="2400" b="1" dirty="0">
                <a:solidFill>
                  <a:srgbClr val="FF6451"/>
                </a:solidFill>
              </a:rPr>
              <a:t> May – </a:t>
            </a:r>
            <a:r>
              <a:rPr lang="en-GB" sz="2400" dirty="0">
                <a:solidFill>
                  <a:schemeClr val="tx1"/>
                </a:solidFill>
              </a:rPr>
              <a:t>UCAS opens for applications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600" b="1" dirty="0">
                <a:solidFill>
                  <a:srgbClr val="FF6451"/>
                </a:solidFill>
              </a:rPr>
              <a:t>2</a:t>
            </a:r>
            <a:r>
              <a:rPr lang="en-GB" sz="2600" b="1" baseline="30000" dirty="0">
                <a:solidFill>
                  <a:srgbClr val="FF6451"/>
                </a:solidFill>
              </a:rPr>
              <a:t>nd</a:t>
            </a:r>
            <a:r>
              <a:rPr lang="en-GB" sz="2600" b="1" dirty="0">
                <a:solidFill>
                  <a:srgbClr val="FF6451"/>
                </a:solidFill>
              </a:rPr>
              <a:t> September 2025 </a:t>
            </a:r>
            <a:r>
              <a:rPr lang="en-GB" sz="2400" dirty="0">
                <a:solidFill>
                  <a:srgbClr val="FF6451"/>
                </a:solidFill>
              </a:rPr>
              <a:t>– Students can start submitting application to UCAS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Students can add up to </a:t>
            </a:r>
            <a:r>
              <a:rPr lang="en-GB" sz="2400" b="1" dirty="0">
                <a:solidFill>
                  <a:srgbClr val="FF6451"/>
                </a:solidFill>
              </a:rPr>
              <a:t>5</a:t>
            </a:r>
            <a:r>
              <a:rPr lang="en-GB" sz="2400" dirty="0">
                <a:solidFill>
                  <a:srgbClr val="FF6451"/>
                </a:solidFill>
              </a:rPr>
              <a:t> </a:t>
            </a:r>
            <a:r>
              <a:rPr lang="en-GB" sz="2400" b="1" dirty="0">
                <a:solidFill>
                  <a:srgbClr val="FF6451"/>
                </a:solidFill>
              </a:rPr>
              <a:t>choices</a:t>
            </a:r>
            <a:r>
              <a:rPr lang="en-GB" sz="2400" dirty="0"/>
              <a:t>, unless they’re applying to study medicine, veterinary, medicine/science, dentistry – then it’s </a:t>
            </a:r>
            <a:r>
              <a:rPr lang="en-GB" sz="2400" b="1" dirty="0">
                <a:solidFill>
                  <a:srgbClr val="FF6451"/>
                </a:solidFill>
              </a:rPr>
              <a:t>4 choices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1"/>
                </a:solidFill>
                <a:latin typeface="+mj-lt"/>
              </a:rPr>
              <a:t>Students</a:t>
            </a:r>
            <a:r>
              <a:rPr lang="en-GB" sz="2400" dirty="0">
                <a:solidFill>
                  <a:srgbClr val="FF6451"/>
                </a:solidFill>
                <a:latin typeface="+mn-lt"/>
              </a:rPr>
              <a:t> </a:t>
            </a:r>
            <a:r>
              <a:rPr lang="en-GB" sz="2400" b="1" dirty="0">
                <a:solidFill>
                  <a:srgbClr val="FF6451"/>
                </a:solidFill>
                <a:latin typeface="+mn-lt"/>
                <a:cs typeface="Calibri Light" panose="020F0302020204030204" pitchFamily="34" charset="0"/>
              </a:rPr>
              <a:t>can’t</a:t>
            </a:r>
            <a:r>
              <a:rPr lang="en-GB" sz="2400" dirty="0">
                <a:solidFill>
                  <a:srgbClr val="FF6451"/>
                </a:solidFill>
                <a:latin typeface="+mn-lt"/>
                <a:cs typeface="Calibri Light" panose="020F0302020204030204" pitchFamily="34" charset="0"/>
              </a:rPr>
              <a:t> apply to </a:t>
            </a:r>
            <a:r>
              <a:rPr lang="en-GB" sz="2400" b="1" dirty="0">
                <a:solidFill>
                  <a:srgbClr val="FF6451"/>
                </a:solidFill>
                <a:latin typeface="+mn-lt"/>
                <a:cs typeface="Calibri" panose="020F0502020204030204" pitchFamily="34" charset="0"/>
              </a:rPr>
              <a:t>BOTH</a:t>
            </a:r>
            <a:r>
              <a:rPr lang="en-GB" sz="2400" dirty="0">
                <a:solidFill>
                  <a:srgbClr val="FF6451"/>
                </a:solidFill>
                <a:latin typeface="+mn-lt"/>
              </a:rPr>
              <a:t> </a:t>
            </a:r>
            <a:r>
              <a:rPr lang="en-GB" sz="2400" dirty="0"/>
              <a:t>Oxford and Cambridge 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Applying </a:t>
            </a:r>
            <a:r>
              <a:rPr lang="en-GB" sz="2400" b="1" dirty="0">
                <a:solidFill>
                  <a:srgbClr val="FF6451"/>
                </a:solidFill>
              </a:rPr>
              <a:t>costs</a:t>
            </a:r>
            <a:r>
              <a:rPr lang="en-GB" sz="2400" dirty="0"/>
              <a:t> £28.50 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Apply by the </a:t>
            </a:r>
            <a:r>
              <a:rPr lang="en-GB" sz="2400" b="1" dirty="0">
                <a:solidFill>
                  <a:srgbClr val="FF6451"/>
                </a:solidFill>
              </a:rPr>
              <a:t>equal consideration date (14</a:t>
            </a:r>
            <a:r>
              <a:rPr lang="en-GB" sz="2400" b="1" baseline="30000" dirty="0">
                <a:solidFill>
                  <a:srgbClr val="FF6451"/>
                </a:solidFill>
              </a:rPr>
              <a:t>th</a:t>
            </a:r>
            <a:r>
              <a:rPr lang="en-GB" sz="2400" b="1" dirty="0">
                <a:solidFill>
                  <a:srgbClr val="FF6451"/>
                </a:solidFill>
              </a:rPr>
              <a:t> January 2026)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Providers </a:t>
            </a:r>
            <a:r>
              <a:rPr lang="en-GB" sz="2400" b="1" dirty="0">
                <a:solidFill>
                  <a:srgbClr val="FF6451"/>
                </a:solidFill>
              </a:rPr>
              <a:t>can’t see </a:t>
            </a:r>
            <a:r>
              <a:rPr lang="en-GB" sz="2400" dirty="0"/>
              <a:t>other choices when you apply</a:t>
            </a:r>
          </a:p>
          <a:p>
            <a:pPr marL="0" indent="0">
              <a:lnSpc>
                <a:spcPct val="120000"/>
              </a:lnSpc>
              <a:buNone/>
            </a:pPr>
            <a:endParaRPr lang="en-GB" sz="2400" b="1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68516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CE964DE-703A-4D6C-A586-1A42F5C08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What should students be doing now?</a:t>
            </a:r>
          </a:p>
        </p:txBody>
      </p:sp>
      <p:pic>
        <p:nvPicPr>
          <p:cNvPr id="8" name="Picture Placeholder 7" descr="A person riding on the back of a bicycle&#10;&#10;Description automatically generated">
            <a:extLst>
              <a:ext uri="{FF2B5EF4-FFF2-40B4-BE49-F238E27FC236}">
                <a16:creationId xmlns:a16="http://schemas.microsoft.com/office/drawing/2014/main" id="{26E51EDD-82B6-49CB-9F16-F40C64F81AC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6" r="8986"/>
          <a:stretch>
            <a:fillRect/>
          </a:stretch>
        </p:blipFill>
        <p:spPr/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A821A65-22D8-43B6-9E59-AA22D01E73F9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287341" y="1729186"/>
            <a:ext cx="3832177" cy="2858688"/>
          </a:xfrm>
        </p:spPr>
        <p:txBody>
          <a:bodyPr>
            <a:normAutofit/>
          </a:bodyPr>
          <a:lstStyle/>
          <a:p>
            <a:pPr marL="285750" indent="-228600" defTabSz="914400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Clr>
                <a:srgbClr val="FF6451"/>
              </a:buClr>
              <a:buFont typeface="Arial" panose="020B0604020202020204" pitchFamily="34" charset="0"/>
              <a:buChar char="•"/>
              <a:defRPr/>
            </a:pPr>
            <a:r>
              <a:rPr lang="en-US" sz="1600" dirty="0"/>
              <a:t>Research – use UNIFROG</a:t>
            </a:r>
          </a:p>
          <a:p>
            <a:pPr marL="342900" indent="-285750" defTabSz="914400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Clr>
                <a:srgbClr val="FF6451"/>
              </a:buClr>
              <a:buFont typeface="Arial" panose="020B0604020202020204" pitchFamily="34" charset="0"/>
              <a:buChar char="•"/>
              <a:defRPr/>
            </a:pPr>
            <a:r>
              <a:rPr lang="en-US" sz="1600" dirty="0"/>
              <a:t>Super curricular activities</a:t>
            </a:r>
          </a:p>
          <a:p>
            <a:pPr marL="285750" indent="-228600" defTabSz="914400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Clr>
                <a:srgbClr val="FF6451"/>
              </a:buClr>
              <a:buFont typeface="Arial" panose="020B0604020202020204" pitchFamily="34" charset="0"/>
              <a:buChar char="•"/>
              <a:defRPr/>
            </a:pPr>
            <a:r>
              <a:rPr lang="en-US" sz="1600" dirty="0"/>
              <a:t>Work experience</a:t>
            </a:r>
          </a:p>
          <a:p>
            <a:pPr marL="285750" indent="-228600" defTabSz="914400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Clr>
                <a:srgbClr val="FF6451"/>
              </a:buClr>
              <a:buFont typeface="Arial" panose="020B0604020202020204" pitchFamily="34" charset="0"/>
              <a:buChar char="•"/>
              <a:defRPr/>
            </a:pPr>
            <a:r>
              <a:rPr lang="en-US" sz="1600" dirty="0"/>
              <a:t>Attend Open Days and taster courses</a:t>
            </a:r>
          </a:p>
          <a:p>
            <a:pPr marL="285750" indent="-228600" defTabSz="914400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Clr>
                <a:srgbClr val="FF6451"/>
              </a:buClr>
              <a:buFont typeface="Arial" panose="020B0604020202020204" pitchFamily="34" charset="0"/>
              <a:buChar char="•"/>
              <a:defRPr/>
            </a:pPr>
            <a:r>
              <a:rPr lang="en-US" sz="1600" dirty="0"/>
              <a:t>Go beyond the syllabus</a:t>
            </a:r>
          </a:p>
          <a:p>
            <a:pPr marL="285750" indent="-228600" defTabSz="914400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Clr>
                <a:srgbClr val="FF6451"/>
              </a:buClr>
              <a:buFont typeface="Arial" panose="020B0604020202020204" pitchFamily="34" charset="0"/>
              <a:buChar char="•"/>
              <a:defRPr/>
            </a:pPr>
            <a:r>
              <a:rPr lang="en-US" sz="1600" dirty="0"/>
              <a:t>F</a:t>
            </a:r>
            <a:r>
              <a:rPr lang="en-US" sz="1600"/>
              <a:t>ocus </a:t>
            </a:r>
            <a:r>
              <a:rPr lang="en-US" sz="1600" dirty="0"/>
              <a:t>on this year’s studies</a:t>
            </a:r>
          </a:p>
          <a:p>
            <a:endParaRPr lang="en-GB" sz="1400" dirty="0"/>
          </a:p>
        </p:txBody>
      </p:sp>
      <p:sp>
        <p:nvSpPr>
          <p:cNvPr id="2" name="Footer Placeholder 5">
            <a:extLst>
              <a:ext uri="{FF2B5EF4-FFF2-40B4-BE49-F238E27FC236}">
                <a16:creationId xmlns:a16="http://schemas.microsoft.com/office/drawing/2014/main" id="{C843DCA6-2FFF-4B46-B26B-9B2233B7D896}"/>
              </a:ext>
            </a:extLst>
          </p:cNvPr>
          <p:cNvSpPr txBox="1"/>
          <p:nvPr/>
        </p:nvSpPr>
        <p:spPr>
          <a:xfrm>
            <a:off x="287341" y="4803772"/>
            <a:ext cx="4482626" cy="22634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00" b="0" i="0" u="none" strike="noStrike" kern="1200" cap="none" spc="0" baseline="0" dirty="0">
                <a:solidFill>
                  <a:srgbClr val="1F2834"/>
                </a:solidFill>
                <a:uFillTx/>
                <a:latin typeface="Calibri"/>
              </a:rPr>
              <a:t>Security marking: </a:t>
            </a:r>
            <a:r>
              <a:rPr lang="en-US" sz="900" b="1" i="0" u="none" strike="noStrike" kern="1200" cap="none" spc="0" baseline="0" dirty="0">
                <a:solidFill>
                  <a:srgbClr val="1F2834"/>
                </a:solidFill>
                <a:uFillTx/>
                <a:latin typeface="Calibri"/>
              </a:rPr>
              <a:t>PUBLIC</a:t>
            </a:r>
          </a:p>
        </p:txBody>
      </p:sp>
      <p:sp>
        <p:nvSpPr>
          <p:cNvPr id="3" name="Date Placeholder 4">
            <a:extLst>
              <a:ext uri="{FF2B5EF4-FFF2-40B4-BE49-F238E27FC236}">
                <a16:creationId xmlns:a16="http://schemas.microsoft.com/office/drawing/2014/main" id="{125FEE69-8057-4E7B-ADAA-585787E846E7}"/>
              </a:ext>
            </a:extLst>
          </p:cNvPr>
          <p:cNvSpPr txBox="1"/>
          <p:nvPr/>
        </p:nvSpPr>
        <p:spPr>
          <a:xfrm>
            <a:off x="5963844" y="4803772"/>
            <a:ext cx="2342601" cy="23597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0" bIns="45720" anchor="ctr" anchorCtr="0" compatLnSpc="1">
            <a:no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93DE345-8F43-47DB-BE69-B6858E68CFBF}" type="datetime4">
              <a:rPr lang="en-GB" sz="900" b="0" i="0" u="none" strike="noStrike" kern="1200" cap="none" spc="0" baseline="0">
                <a:uFillTx/>
                <a:latin typeface="Calibri"/>
              </a:rPr>
              <a:pPr marL="0" marR="0" lvl="0" indent="0" algn="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24 February 2025</a:t>
            </a:fld>
            <a:endParaRPr lang="en-US" sz="900" b="0" i="0" u="none" strike="noStrike" kern="1200" cap="none" spc="0" baseline="0" dirty="0">
              <a:uFillTx/>
              <a:latin typeface="Calibri"/>
            </a:endParaRPr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96E9B566-AA9B-4ABA-B13E-D4516854D69D}"/>
              </a:ext>
            </a:extLst>
          </p:cNvPr>
          <p:cNvSpPr txBox="1"/>
          <p:nvPr/>
        </p:nvSpPr>
        <p:spPr>
          <a:xfrm>
            <a:off x="8306437" y="4803772"/>
            <a:ext cx="550221" cy="22634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00" b="0" i="0" u="none" strike="noStrike" kern="1200" cap="none" spc="0" baseline="0" dirty="0">
                <a:uFillTx/>
                <a:latin typeface="Calibri"/>
              </a:rPr>
              <a:t>|   </a:t>
            </a:r>
            <a:fld id="{A2F8606F-E88B-417C-9A1B-095B832E158D}" type="slidenum">
              <a:rPr sz="900" smtClean="0">
                <a:solidFill>
                  <a:srgbClr val="000000"/>
                </a:solidFill>
                <a:latin typeface="Calibri"/>
              </a:rPr>
              <a:t>13</a:t>
            </a:fld>
            <a:endParaRPr lang="en-US" sz="900" dirty="0">
              <a:solidFill>
                <a:srgbClr val="000000"/>
              </a:solidFill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92249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716C2-B62F-4A48-A4F8-CFF4ACD66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Unifrog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EE75A-CA5C-4F31-A590-34CE6090AB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hlinkClick r:id="rId2"/>
              </a:rPr>
              <a:t>https://www.unifrog.org/student/home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29527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FCFE5-5156-420D-A1E5-9CECC2B00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This evening….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6407A-1C59-4406-A434-C09A825C47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Applying for University (UCAS)</a:t>
            </a:r>
          </a:p>
          <a:p>
            <a:r>
              <a:rPr lang="en-GB" sz="3200" dirty="0"/>
              <a:t>Apprenticeships</a:t>
            </a:r>
          </a:p>
          <a:p>
            <a:r>
              <a:rPr lang="en-GB" sz="3200" dirty="0"/>
              <a:t>Student Finance</a:t>
            </a:r>
          </a:p>
          <a:p>
            <a:r>
              <a:rPr lang="en-GB" sz="3200" dirty="0"/>
              <a:t>Support for Blackfen students </a:t>
            </a:r>
          </a:p>
          <a:p>
            <a:r>
              <a:rPr lang="en-GB" sz="3200" dirty="0"/>
              <a:t>EPQ</a:t>
            </a:r>
          </a:p>
        </p:txBody>
      </p:sp>
    </p:spTree>
    <p:extLst>
      <p:ext uri="{BB962C8B-B14F-4D97-AF65-F5344CB8AC3E}">
        <p14:creationId xmlns:p14="http://schemas.microsoft.com/office/powerpoint/2010/main" val="35412779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7F8CCD6B-CC4F-4B8D-8CE1-CE237EFD11C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7341" y="206188"/>
            <a:ext cx="8228008" cy="1069793"/>
          </a:xfrm>
        </p:spPr>
        <p:txBody>
          <a:bodyPr>
            <a:normAutofit/>
          </a:bodyPr>
          <a:lstStyle/>
          <a:p>
            <a:pPr lvl="0"/>
            <a:r>
              <a:rPr lang="en-GB" sz="3200" dirty="0">
                <a:solidFill>
                  <a:srgbClr val="1E2834"/>
                </a:solidFill>
              </a:rPr>
              <a:t>Choices available</a:t>
            </a:r>
            <a:endParaRPr lang="en-GB" sz="32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5C9A5F-A3EE-4939-9C74-D654C19507F5}"/>
              </a:ext>
            </a:extLst>
          </p:cNvPr>
          <p:cNvSpPr txBox="1"/>
          <p:nvPr/>
        </p:nvSpPr>
        <p:spPr>
          <a:xfrm>
            <a:off x="5963844" y="4803772"/>
            <a:ext cx="2342601" cy="23597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0" bIns="45720" anchor="ctr" anchorCtr="0" compatLnSpc="1">
            <a:no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916A6EF-879A-4E0C-B619-2C9C26E0722C}" type="datetime4">
              <a:rPr lang="en-GB" sz="900" kern="0" smtClean="0">
                <a:solidFill>
                  <a:srgbClr val="FFFFFF"/>
                </a:solidFill>
                <a:latin typeface="Calibri"/>
              </a:rPr>
              <a:pPr marL="0" marR="0" lvl="0" indent="0" algn="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24 February 2025</a:t>
            </a:fld>
            <a:endParaRPr lang="en-US" sz="900" kern="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E70516-1B6E-48F3-AD48-1D828C5632CF}"/>
              </a:ext>
            </a:extLst>
          </p:cNvPr>
          <p:cNvSpPr txBox="1"/>
          <p:nvPr/>
        </p:nvSpPr>
        <p:spPr>
          <a:xfrm>
            <a:off x="287341" y="4803772"/>
            <a:ext cx="4482626" cy="22634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00" dirty="0">
                <a:solidFill>
                  <a:srgbClr val="FFFFFF"/>
                </a:solidFill>
                <a:latin typeface="Calibri"/>
              </a:rPr>
              <a:t>Security marking: PUBLIC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4CFBD3-ADCD-40B1-A3D1-855510EB382B}"/>
              </a:ext>
            </a:extLst>
          </p:cNvPr>
          <p:cNvSpPr txBox="1"/>
          <p:nvPr/>
        </p:nvSpPr>
        <p:spPr>
          <a:xfrm>
            <a:off x="8306437" y="4803772"/>
            <a:ext cx="550221" cy="22634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00" kern="0" dirty="0">
                <a:solidFill>
                  <a:srgbClr val="FFFFFF"/>
                </a:solidFill>
                <a:latin typeface="Calibri"/>
              </a:rPr>
              <a:t>|   </a:t>
            </a:r>
            <a:fld id="{85DAA1C7-7D03-4C8A-92A3-83C066AE1820}" type="slidenum">
              <a:rPr sz="900" kern="0" smtClean="0">
                <a:solidFill>
                  <a:srgbClr val="FFFFFF"/>
                </a:solidFill>
                <a:latin typeface="Calibri"/>
              </a:rPr>
              <a:t>3</a:t>
            </a:fld>
            <a:endParaRPr lang="en-US" sz="900" kern="0" dirty="0">
              <a:solidFill>
                <a:srgbClr val="FFFFFF"/>
              </a:solidFill>
              <a:latin typeface="Calibri"/>
            </a:endParaRP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A3C734DF-3FB4-4940-8723-7FB09B0223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2900180"/>
              </p:ext>
            </p:extLst>
          </p:nvPr>
        </p:nvGraphicFramePr>
        <p:xfrm>
          <a:off x="131511" y="1069793"/>
          <a:ext cx="8450036" cy="3263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A93534DF-6702-429A-BA96-112BAC242C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41" y="3909848"/>
            <a:ext cx="7796893" cy="423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defTabSz="914400">
              <a:lnSpc>
                <a:spcPct val="150000"/>
              </a:lnSpc>
              <a:buClr>
                <a:schemeClr val="tx2"/>
              </a:buClr>
            </a:pPr>
            <a:r>
              <a:rPr lang="en-GB" altLang="en-US" sz="1600" dirty="0">
                <a:latin typeface="+mj-lt"/>
              </a:rPr>
              <a:t>Find out more: ucas.com</a:t>
            </a: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03ADD-C42A-4A16-BAF0-C4852A22B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Applying to University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B8B448-04FC-4CD2-8D81-4128C341BC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38680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EFE2D20-7946-4C43-8022-B2253C6AC8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7574019"/>
              </p:ext>
            </p:extLst>
          </p:nvPr>
        </p:nvGraphicFramePr>
        <p:xfrm>
          <a:off x="163116" y="225617"/>
          <a:ext cx="3293269" cy="46922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44569">
                  <a:extLst>
                    <a:ext uri="{9D8B030D-6E8A-4147-A177-3AD203B41FA5}">
                      <a16:colId xmlns:a16="http://schemas.microsoft.com/office/drawing/2014/main" val="2188333489"/>
                    </a:ext>
                  </a:extLst>
                </a:gridCol>
                <a:gridCol w="2148700">
                  <a:extLst>
                    <a:ext uri="{9D8B030D-6E8A-4147-A177-3AD203B41FA5}">
                      <a16:colId xmlns:a16="http://schemas.microsoft.com/office/drawing/2014/main" val="1530410084"/>
                    </a:ext>
                  </a:extLst>
                </a:gridCol>
              </a:tblGrid>
              <a:tr h="268150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 dirty="0">
                          <a:effectLst/>
                        </a:rPr>
                        <a:t>University of Manchester</a:t>
                      </a:r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2" marR="7142" marT="714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History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2" marR="7142" marT="7143" marB="0" anchor="b"/>
                </a:tc>
                <a:extLst>
                  <a:ext uri="{0D108BD9-81ED-4DB2-BD59-A6C34878D82A}">
                    <a16:rowId xmlns:a16="http://schemas.microsoft.com/office/drawing/2014/main" val="3718079315"/>
                  </a:ext>
                </a:extLst>
              </a:tr>
              <a:tr h="268150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Queen Mary University of London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2" marR="7142" marT="714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Biochemistry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2" marR="7142" marT="7143" marB="0" anchor="b"/>
                </a:tc>
                <a:extLst>
                  <a:ext uri="{0D108BD9-81ED-4DB2-BD59-A6C34878D82A}">
                    <a16:rowId xmlns:a16="http://schemas.microsoft.com/office/drawing/2014/main" val="1825593869"/>
                  </a:ext>
                </a:extLst>
              </a:tr>
              <a:tr h="268150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University of Birmingham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2" marR="7142" marT="714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 dirty="0">
                          <a:effectLst/>
                        </a:rPr>
                        <a:t>Biochemistry, Medical</a:t>
                      </a:r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2" marR="7142" marT="7143" marB="0" anchor="b"/>
                </a:tc>
                <a:extLst>
                  <a:ext uri="{0D108BD9-81ED-4DB2-BD59-A6C34878D82A}">
                    <a16:rowId xmlns:a16="http://schemas.microsoft.com/office/drawing/2014/main" val="1082072011"/>
                  </a:ext>
                </a:extLst>
              </a:tr>
              <a:tr h="268150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 dirty="0">
                          <a:effectLst/>
                        </a:rPr>
                        <a:t>Queen Mary University of London</a:t>
                      </a:r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2" marR="7142" marT="714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Pharmacology and Innovative Therapeutics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2" marR="7142" marT="7143" marB="0" anchor="b"/>
                </a:tc>
                <a:extLst>
                  <a:ext uri="{0D108BD9-81ED-4DB2-BD59-A6C34878D82A}">
                    <a16:rowId xmlns:a16="http://schemas.microsoft.com/office/drawing/2014/main" val="1544749033"/>
                  </a:ext>
                </a:extLst>
              </a:tr>
              <a:tr h="137779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Lancaster University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2" marR="7142" marT="714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Law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2" marR="7142" marT="7143" marB="0" anchor="b"/>
                </a:tc>
                <a:extLst>
                  <a:ext uri="{0D108BD9-81ED-4DB2-BD59-A6C34878D82A}">
                    <a16:rowId xmlns:a16="http://schemas.microsoft.com/office/drawing/2014/main" val="1923496802"/>
                  </a:ext>
                </a:extLst>
              </a:tr>
              <a:tr h="268150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 dirty="0">
                          <a:effectLst/>
                        </a:rPr>
                        <a:t>Birmingham City University</a:t>
                      </a:r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2" marR="7142" marT="714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Law with Criminal Justice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2" marR="7142" marT="7143" marB="0" anchor="b"/>
                </a:tc>
                <a:extLst>
                  <a:ext uri="{0D108BD9-81ED-4DB2-BD59-A6C34878D82A}">
                    <a16:rowId xmlns:a16="http://schemas.microsoft.com/office/drawing/2014/main" val="2091378765"/>
                  </a:ext>
                </a:extLst>
              </a:tr>
              <a:tr h="241862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University of Greenwich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2" marR="7142" marT="714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Criminology and Criminal Psychology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2" marR="7142" marT="7143" marB="0" anchor="b"/>
                </a:tc>
                <a:extLst>
                  <a:ext uri="{0D108BD9-81ED-4DB2-BD59-A6C34878D82A}">
                    <a16:rowId xmlns:a16="http://schemas.microsoft.com/office/drawing/2014/main" val="3282081582"/>
                  </a:ext>
                </a:extLst>
              </a:tr>
              <a:tr h="137779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University of Brighton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2" marR="7142" marT="714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Nursing (Adult)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2" marR="7142" marT="7143" marB="0" anchor="b"/>
                </a:tc>
                <a:extLst>
                  <a:ext uri="{0D108BD9-81ED-4DB2-BD59-A6C34878D82A}">
                    <a16:rowId xmlns:a16="http://schemas.microsoft.com/office/drawing/2014/main" val="3531464627"/>
                  </a:ext>
                </a:extLst>
              </a:tr>
              <a:tr h="268150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University of Bath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2" marR="7142" marT="714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 dirty="0">
                          <a:effectLst/>
                        </a:rPr>
                        <a:t>Chemistry for Drug Discovery with Industrial Placement</a:t>
                      </a:r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2" marR="7142" marT="7143" marB="0" anchor="b"/>
                </a:tc>
                <a:extLst>
                  <a:ext uri="{0D108BD9-81ED-4DB2-BD59-A6C34878D82A}">
                    <a16:rowId xmlns:a16="http://schemas.microsoft.com/office/drawing/2014/main" val="3760010256"/>
                  </a:ext>
                </a:extLst>
              </a:tr>
              <a:tr h="268150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Norwich University of the Arts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2" marR="7142" marT="714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Photography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2" marR="7142" marT="7143" marB="0" anchor="b"/>
                </a:tc>
                <a:extLst>
                  <a:ext uri="{0D108BD9-81ED-4DB2-BD59-A6C34878D82A}">
                    <a16:rowId xmlns:a16="http://schemas.microsoft.com/office/drawing/2014/main" val="2521253130"/>
                  </a:ext>
                </a:extLst>
              </a:tr>
              <a:tr h="268150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Queen Mary University of London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2" marR="7142" marT="714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Psychology with a Year Abroad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2" marR="7142" marT="7143" marB="0" anchor="b"/>
                </a:tc>
                <a:extLst>
                  <a:ext uri="{0D108BD9-81ED-4DB2-BD59-A6C34878D82A}">
                    <a16:rowId xmlns:a16="http://schemas.microsoft.com/office/drawing/2014/main" val="1305204243"/>
                  </a:ext>
                </a:extLst>
              </a:tr>
              <a:tr h="137779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Keele University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2" marR="7142" marT="714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Neuroscience and Psychology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2" marR="7142" marT="7143" marB="0" anchor="b"/>
                </a:tc>
                <a:extLst>
                  <a:ext uri="{0D108BD9-81ED-4DB2-BD59-A6C34878D82A}">
                    <a16:rowId xmlns:a16="http://schemas.microsoft.com/office/drawing/2014/main" val="2280933206"/>
                  </a:ext>
                </a:extLst>
              </a:tr>
              <a:tr h="268150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University of Greenwich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2" marR="7142" marT="714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Primary Education with Qualified Teacher Status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2" marR="7142" marT="7143" marB="0" anchor="b"/>
                </a:tc>
                <a:extLst>
                  <a:ext uri="{0D108BD9-81ED-4DB2-BD59-A6C34878D82A}">
                    <a16:rowId xmlns:a16="http://schemas.microsoft.com/office/drawing/2014/main" val="1511731900"/>
                  </a:ext>
                </a:extLst>
              </a:tr>
              <a:tr h="137779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University of Sheffield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2" marR="7142" marT="714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Politics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2" marR="7142" marT="7143" marB="0" anchor="b"/>
                </a:tc>
                <a:extLst>
                  <a:ext uri="{0D108BD9-81ED-4DB2-BD59-A6C34878D82A}">
                    <a16:rowId xmlns:a16="http://schemas.microsoft.com/office/drawing/2014/main" val="2303618767"/>
                  </a:ext>
                </a:extLst>
              </a:tr>
              <a:tr h="268150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St Mary's University, Twickenham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2" marR="7142" marT="714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History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2" marR="7142" marT="7143" marB="0" anchor="b"/>
                </a:tc>
                <a:extLst>
                  <a:ext uri="{0D108BD9-81ED-4DB2-BD59-A6C34878D82A}">
                    <a16:rowId xmlns:a16="http://schemas.microsoft.com/office/drawing/2014/main" val="1794089001"/>
                  </a:ext>
                </a:extLst>
              </a:tr>
              <a:tr h="137779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Ulster University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2" marR="7142" marT="714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Law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2" marR="7142" marT="7143" marB="0" anchor="b"/>
                </a:tc>
                <a:extLst>
                  <a:ext uri="{0D108BD9-81ED-4DB2-BD59-A6C34878D82A}">
                    <a16:rowId xmlns:a16="http://schemas.microsoft.com/office/drawing/2014/main" val="2272191715"/>
                  </a:ext>
                </a:extLst>
              </a:tr>
              <a:tr h="137779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University of Liverpool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2" marR="7142" marT="714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Criminology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2" marR="7142" marT="7143" marB="0" anchor="b"/>
                </a:tc>
                <a:extLst>
                  <a:ext uri="{0D108BD9-81ED-4DB2-BD59-A6C34878D82A}">
                    <a16:rowId xmlns:a16="http://schemas.microsoft.com/office/drawing/2014/main" val="2634846576"/>
                  </a:ext>
                </a:extLst>
              </a:tr>
              <a:tr h="268150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University of Portsmouth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2" marR="7142" marT="714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Photography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2" marR="7142" marT="7143" marB="0" anchor="b"/>
                </a:tc>
                <a:extLst>
                  <a:ext uri="{0D108BD9-81ED-4DB2-BD59-A6C34878D82A}">
                    <a16:rowId xmlns:a16="http://schemas.microsoft.com/office/drawing/2014/main" val="1430484324"/>
                  </a:ext>
                </a:extLst>
              </a:tr>
              <a:tr h="268150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Birmingham City University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2" marR="7142" marT="714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Mental Health Nursing (September) with Foundation Year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2" marR="7142" marT="7143" marB="0" anchor="b"/>
                </a:tc>
                <a:extLst>
                  <a:ext uri="{0D108BD9-81ED-4DB2-BD59-A6C34878D82A}">
                    <a16:rowId xmlns:a16="http://schemas.microsoft.com/office/drawing/2014/main" val="2379268435"/>
                  </a:ext>
                </a:extLst>
              </a:tr>
              <a:tr h="268150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 dirty="0">
                          <a:effectLst/>
                        </a:rPr>
                        <a:t>University of Southampton</a:t>
                      </a:r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2" marR="7142" marT="714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 dirty="0">
                          <a:effectLst/>
                        </a:rPr>
                        <a:t>Finance and Financial Technology with Placement Year</a:t>
                      </a:r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2" marR="7142" marT="7143" marB="0" anchor="b"/>
                </a:tc>
                <a:extLst>
                  <a:ext uri="{0D108BD9-81ED-4DB2-BD59-A6C34878D82A}">
                    <a16:rowId xmlns:a16="http://schemas.microsoft.com/office/drawing/2014/main" val="1040397984"/>
                  </a:ext>
                </a:extLst>
              </a:tr>
              <a:tr h="137779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University of Sussex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2" marR="7142" marT="714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 dirty="0">
                          <a:effectLst/>
                        </a:rPr>
                        <a:t>Psychology</a:t>
                      </a:r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2" marR="7142" marT="7143" marB="0" anchor="b"/>
                </a:tc>
                <a:extLst>
                  <a:ext uri="{0D108BD9-81ED-4DB2-BD59-A6C34878D82A}">
                    <a16:rowId xmlns:a16="http://schemas.microsoft.com/office/drawing/2014/main" val="785368163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C139FD5-434C-4CF0-BDD4-797A03BF0E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8701983"/>
              </p:ext>
            </p:extLst>
          </p:nvPr>
        </p:nvGraphicFramePr>
        <p:xfrm>
          <a:off x="3939540" y="195262"/>
          <a:ext cx="4450080" cy="48065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46616">
                  <a:extLst>
                    <a:ext uri="{9D8B030D-6E8A-4147-A177-3AD203B41FA5}">
                      <a16:colId xmlns:a16="http://schemas.microsoft.com/office/drawing/2014/main" val="3337502693"/>
                    </a:ext>
                  </a:extLst>
                </a:gridCol>
                <a:gridCol w="2903464">
                  <a:extLst>
                    <a:ext uri="{9D8B030D-6E8A-4147-A177-3AD203B41FA5}">
                      <a16:colId xmlns:a16="http://schemas.microsoft.com/office/drawing/2014/main" val="2843038525"/>
                    </a:ext>
                  </a:extLst>
                </a:gridCol>
              </a:tblGrid>
              <a:tr h="101655">
                <a:tc>
                  <a:txBody>
                    <a:bodyPr/>
                    <a:lstStyle/>
                    <a:p>
                      <a:pPr algn="l" fontAlgn="b"/>
                      <a:r>
                        <a:rPr lang="en-GB" sz="500" u="none" strike="noStrike">
                          <a:effectLst/>
                        </a:rPr>
                        <a:t>University of Derby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7" marR="3797" marT="379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500" u="none" strike="noStrike">
                          <a:effectLst/>
                        </a:rPr>
                        <a:t>Midwifery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7" marR="3797" marT="3797" marB="0" anchor="b"/>
                </a:tc>
                <a:extLst>
                  <a:ext uri="{0D108BD9-81ED-4DB2-BD59-A6C34878D82A}">
                    <a16:rowId xmlns:a16="http://schemas.microsoft.com/office/drawing/2014/main" val="4192521255"/>
                  </a:ext>
                </a:extLst>
              </a:tr>
              <a:tr h="188732">
                <a:tc>
                  <a:txBody>
                    <a:bodyPr/>
                    <a:lstStyle/>
                    <a:p>
                      <a:pPr algn="l" fontAlgn="b"/>
                      <a:r>
                        <a:rPr lang="en-GB" sz="500" u="none" strike="noStrike">
                          <a:effectLst/>
                        </a:rPr>
                        <a:t>University of Westminster, London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7" marR="3797" marT="379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500" u="none" strike="noStrike">
                          <a:effectLst/>
                        </a:rPr>
                        <a:t>Business Management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7" marR="3797" marT="3797" marB="0" anchor="b"/>
                </a:tc>
                <a:extLst>
                  <a:ext uri="{0D108BD9-81ED-4DB2-BD59-A6C34878D82A}">
                    <a16:rowId xmlns:a16="http://schemas.microsoft.com/office/drawing/2014/main" val="2254466856"/>
                  </a:ext>
                </a:extLst>
              </a:tr>
              <a:tr h="101655">
                <a:tc>
                  <a:txBody>
                    <a:bodyPr/>
                    <a:lstStyle/>
                    <a:p>
                      <a:pPr algn="l" fontAlgn="b"/>
                      <a:r>
                        <a:rPr lang="en-GB" sz="500" u="none" strike="noStrike">
                          <a:effectLst/>
                        </a:rPr>
                        <a:t>University of the Arts London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7" marR="3797" marT="379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500" u="none" strike="noStrike">
                          <a:effectLst/>
                        </a:rPr>
                        <a:t>Interior and Spatial Design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7" marR="3797" marT="3797" marB="0" anchor="b"/>
                </a:tc>
                <a:extLst>
                  <a:ext uri="{0D108BD9-81ED-4DB2-BD59-A6C34878D82A}">
                    <a16:rowId xmlns:a16="http://schemas.microsoft.com/office/drawing/2014/main" val="2661812785"/>
                  </a:ext>
                </a:extLst>
              </a:tr>
              <a:tr h="101655">
                <a:tc>
                  <a:txBody>
                    <a:bodyPr/>
                    <a:lstStyle/>
                    <a:p>
                      <a:pPr algn="l" fontAlgn="b"/>
                      <a:r>
                        <a:rPr lang="en-GB" sz="500" u="none" strike="noStrike">
                          <a:effectLst/>
                        </a:rPr>
                        <a:t>De Montfort University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7" marR="3797" marT="379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500" u="none" strike="noStrike">
                          <a:effectLst/>
                        </a:rPr>
                        <a:t>Law LLB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7" marR="3797" marT="3797" marB="0" anchor="b"/>
                </a:tc>
                <a:extLst>
                  <a:ext uri="{0D108BD9-81ED-4DB2-BD59-A6C34878D82A}">
                    <a16:rowId xmlns:a16="http://schemas.microsoft.com/office/drawing/2014/main" val="1830110609"/>
                  </a:ext>
                </a:extLst>
              </a:tr>
              <a:tr h="188732">
                <a:tc>
                  <a:txBody>
                    <a:bodyPr/>
                    <a:lstStyle/>
                    <a:p>
                      <a:pPr algn="l" fontAlgn="b"/>
                      <a:r>
                        <a:rPr lang="en-GB" sz="500" u="none" strike="noStrike">
                          <a:effectLst/>
                        </a:rPr>
                        <a:t>Canterbury Christ Church University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7" marR="3797" marT="379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500" u="none" strike="noStrike" dirty="0">
                          <a:effectLst/>
                        </a:rPr>
                        <a:t>Sport &amp; Exercise Science</a:t>
                      </a:r>
                      <a:endParaRPr lang="en-GB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7" marR="3797" marT="3797" marB="0" anchor="b"/>
                </a:tc>
                <a:extLst>
                  <a:ext uri="{0D108BD9-81ED-4DB2-BD59-A6C34878D82A}">
                    <a16:rowId xmlns:a16="http://schemas.microsoft.com/office/drawing/2014/main" val="3174033196"/>
                  </a:ext>
                </a:extLst>
              </a:tr>
              <a:tr h="101655">
                <a:tc>
                  <a:txBody>
                    <a:bodyPr/>
                    <a:lstStyle/>
                    <a:p>
                      <a:pPr algn="l" fontAlgn="b"/>
                      <a:r>
                        <a:rPr lang="en-GB" sz="500" u="none" strike="noStrike">
                          <a:effectLst/>
                        </a:rPr>
                        <a:t>University of Kent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7" marR="3797" marT="379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500" u="none" strike="noStrike" dirty="0">
                          <a:effectLst/>
                        </a:rPr>
                        <a:t>Film</a:t>
                      </a:r>
                      <a:endParaRPr lang="en-GB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7" marR="3797" marT="3797" marB="0" anchor="b"/>
                </a:tc>
                <a:extLst>
                  <a:ext uri="{0D108BD9-81ED-4DB2-BD59-A6C34878D82A}">
                    <a16:rowId xmlns:a16="http://schemas.microsoft.com/office/drawing/2014/main" val="719777266"/>
                  </a:ext>
                </a:extLst>
              </a:tr>
              <a:tr h="101655">
                <a:tc>
                  <a:txBody>
                    <a:bodyPr/>
                    <a:lstStyle/>
                    <a:p>
                      <a:pPr algn="l" fontAlgn="b"/>
                      <a:r>
                        <a:rPr lang="en-GB" sz="500" u="none" strike="noStrike">
                          <a:effectLst/>
                        </a:rPr>
                        <a:t>Kingston University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7" marR="3797" marT="379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500" u="none" strike="noStrike" dirty="0">
                          <a:effectLst/>
                        </a:rPr>
                        <a:t>Primary Teaching (QTS)</a:t>
                      </a:r>
                      <a:endParaRPr lang="en-GB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7" marR="3797" marT="3797" marB="0" anchor="b"/>
                </a:tc>
                <a:extLst>
                  <a:ext uri="{0D108BD9-81ED-4DB2-BD59-A6C34878D82A}">
                    <a16:rowId xmlns:a16="http://schemas.microsoft.com/office/drawing/2014/main" val="626647473"/>
                  </a:ext>
                </a:extLst>
              </a:tr>
              <a:tr h="101655">
                <a:tc>
                  <a:txBody>
                    <a:bodyPr/>
                    <a:lstStyle/>
                    <a:p>
                      <a:pPr algn="l" fontAlgn="b"/>
                      <a:r>
                        <a:rPr lang="en-GB" sz="500" u="none" strike="noStrike">
                          <a:effectLst/>
                        </a:rPr>
                        <a:t>University of Greenwich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7" marR="3797" marT="379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500" u="none" strike="noStrike">
                          <a:effectLst/>
                        </a:rPr>
                        <a:t>Sociology and Criminology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7" marR="3797" marT="3797" marB="0" anchor="b"/>
                </a:tc>
                <a:extLst>
                  <a:ext uri="{0D108BD9-81ED-4DB2-BD59-A6C34878D82A}">
                    <a16:rowId xmlns:a16="http://schemas.microsoft.com/office/drawing/2014/main" val="2643019871"/>
                  </a:ext>
                </a:extLst>
              </a:tr>
              <a:tr h="101655">
                <a:tc>
                  <a:txBody>
                    <a:bodyPr/>
                    <a:lstStyle/>
                    <a:p>
                      <a:pPr algn="l" fontAlgn="b"/>
                      <a:r>
                        <a:rPr lang="en-GB" sz="500" u="none" strike="noStrike">
                          <a:effectLst/>
                        </a:rPr>
                        <a:t>University of Essex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7" marR="3797" marT="379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500" u="none" strike="noStrike">
                          <a:effectLst/>
                        </a:rPr>
                        <a:t>Speech and Language Therapy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7" marR="3797" marT="3797" marB="0" anchor="b"/>
                </a:tc>
                <a:extLst>
                  <a:ext uri="{0D108BD9-81ED-4DB2-BD59-A6C34878D82A}">
                    <a16:rowId xmlns:a16="http://schemas.microsoft.com/office/drawing/2014/main" val="359816562"/>
                  </a:ext>
                </a:extLst>
              </a:tr>
              <a:tr h="101655">
                <a:tc>
                  <a:txBody>
                    <a:bodyPr/>
                    <a:lstStyle/>
                    <a:p>
                      <a:pPr algn="l" fontAlgn="b"/>
                      <a:r>
                        <a:rPr lang="en-GB" sz="500" u="none" strike="noStrike">
                          <a:effectLst/>
                        </a:rPr>
                        <a:t>Lancaster University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7" marR="3797" marT="379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500" u="none" strike="noStrike">
                          <a:effectLst/>
                        </a:rPr>
                        <a:t>Politics and International Relations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7" marR="3797" marT="3797" marB="0" anchor="b"/>
                </a:tc>
                <a:extLst>
                  <a:ext uri="{0D108BD9-81ED-4DB2-BD59-A6C34878D82A}">
                    <a16:rowId xmlns:a16="http://schemas.microsoft.com/office/drawing/2014/main" val="2600622182"/>
                  </a:ext>
                </a:extLst>
              </a:tr>
              <a:tr h="101655">
                <a:tc>
                  <a:txBody>
                    <a:bodyPr/>
                    <a:lstStyle/>
                    <a:p>
                      <a:pPr algn="l" fontAlgn="b"/>
                      <a:r>
                        <a:rPr lang="en-GB" sz="500" u="none" strike="noStrike">
                          <a:effectLst/>
                        </a:rPr>
                        <a:t>University of Greenwich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7" marR="3797" marT="379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500" u="none" strike="noStrike">
                          <a:effectLst/>
                        </a:rPr>
                        <a:t>Criminology and Criminal Psychology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7" marR="3797" marT="3797" marB="0" anchor="b"/>
                </a:tc>
                <a:extLst>
                  <a:ext uri="{0D108BD9-81ED-4DB2-BD59-A6C34878D82A}">
                    <a16:rowId xmlns:a16="http://schemas.microsoft.com/office/drawing/2014/main" val="4131615980"/>
                  </a:ext>
                </a:extLst>
              </a:tr>
              <a:tr h="101655">
                <a:tc>
                  <a:txBody>
                    <a:bodyPr/>
                    <a:lstStyle/>
                    <a:p>
                      <a:pPr algn="l" fontAlgn="b"/>
                      <a:r>
                        <a:rPr lang="en-GB" sz="500" u="none" strike="noStrike">
                          <a:effectLst/>
                        </a:rPr>
                        <a:t>University of Kent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7" marR="3797" marT="379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500" u="none" strike="noStrike">
                          <a:effectLst/>
                        </a:rPr>
                        <a:t>Psychology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7" marR="3797" marT="3797" marB="0" anchor="b"/>
                </a:tc>
                <a:extLst>
                  <a:ext uri="{0D108BD9-81ED-4DB2-BD59-A6C34878D82A}">
                    <a16:rowId xmlns:a16="http://schemas.microsoft.com/office/drawing/2014/main" val="500631125"/>
                  </a:ext>
                </a:extLst>
              </a:tr>
              <a:tr h="101655">
                <a:tc>
                  <a:txBody>
                    <a:bodyPr/>
                    <a:lstStyle/>
                    <a:p>
                      <a:pPr algn="l" fontAlgn="b"/>
                      <a:r>
                        <a:rPr lang="en-GB" sz="500" u="none" strike="noStrike">
                          <a:effectLst/>
                        </a:rPr>
                        <a:t>Lancaster University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7" marR="3797" marT="379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500" u="none" strike="noStrike">
                          <a:effectLst/>
                        </a:rPr>
                        <a:t>Law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7" marR="3797" marT="3797" marB="0" anchor="b"/>
                </a:tc>
                <a:extLst>
                  <a:ext uri="{0D108BD9-81ED-4DB2-BD59-A6C34878D82A}">
                    <a16:rowId xmlns:a16="http://schemas.microsoft.com/office/drawing/2014/main" val="1793102837"/>
                  </a:ext>
                </a:extLst>
              </a:tr>
              <a:tr h="101655">
                <a:tc>
                  <a:txBody>
                    <a:bodyPr/>
                    <a:lstStyle/>
                    <a:p>
                      <a:pPr algn="l" fontAlgn="b"/>
                      <a:r>
                        <a:rPr lang="en-GB" sz="500" u="none" strike="noStrike">
                          <a:effectLst/>
                        </a:rPr>
                        <a:t>Arts University Bournemouth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7" marR="3797" marT="379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500" u="none" strike="noStrike">
                          <a:effectLst/>
                        </a:rPr>
                        <a:t>Fine Art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7" marR="3797" marT="3797" marB="0" anchor="b"/>
                </a:tc>
                <a:extLst>
                  <a:ext uri="{0D108BD9-81ED-4DB2-BD59-A6C34878D82A}">
                    <a16:rowId xmlns:a16="http://schemas.microsoft.com/office/drawing/2014/main" val="693131833"/>
                  </a:ext>
                </a:extLst>
              </a:tr>
              <a:tr h="101655">
                <a:tc>
                  <a:txBody>
                    <a:bodyPr/>
                    <a:lstStyle/>
                    <a:p>
                      <a:pPr algn="l" fontAlgn="b"/>
                      <a:r>
                        <a:rPr lang="en-GB" sz="500" u="none" strike="noStrike">
                          <a:effectLst/>
                        </a:rPr>
                        <a:t>University of Greenwich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7" marR="3797" marT="379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500" u="none" strike="noStrike">
                          <a:effectLst/>
                        </a:rPr>
                        <a:t>Primary Education with Qualified Teacher Status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7" marR="3797" marT="3797" marB="0" anchor="b"/>
                </a:tc>
                <a:extLst>
                  <a:ext uri="{0D108BD9-81ED-4DB2-BD59-A6C34878D82A}">
                    <a16:rowId xmlns:a16="http://schemas.microsoft.com/office/drawing/2014/main" val="2102992364"/>
                  </a:ext>
                </a:extLst>
              </a:tr>
              <a:tr h="101655">
                <a:tc>
                  <a:txBody>
                    <a:bodyPr/>
                    <a:lstStyle/>
                    <a:p>
                      <a:pPr algn="l" fontAlgn="b"/>
                      <a:r>
                        <a:rPr lang="en-GB" sz="500" u="none" strike="noStrike">
                          <a:effectLst/>
                        </a:rPr>
                        <a:t>University of Portsmouth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7" marR="3797" marT="379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500" u="none" strike="noStrike">
                          <a:effectLst/>
                        </a:rPr>
                        <a:t>Business and Management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7" marR="3797" marT="3797" marB="0" anchor="b"/>
                </a:tc>
                <a:extLst>
                  <a:ext uri="{0D108BD9-81ED-4DB2-BD59-A6C34878D82A}">
                    <a16:rowId xmlns:a16="http://schemas.microsoft.com/office/drawing/2014/main" val="3399384788"/>
                  </a:ext>
                </a:extLst>
              </a:tr>
              <a:tr h="101655">
                <a:tc>
                  <a:txBody>
                    <a:bodyPr/>
                    <a:lstStyle/>
                    <a:p>
                      <a:pPr algn="l" fontAlgn="b"/>
                      <a:r>
                        <a:rPr lang="en-GB" sz="500" u="none" strike="noStrike">
                          <a:effectLst/>
                        </a:rPr>
                        <a:t>University of East Anglia UEA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7" marR="3797" marT="379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500" u="none" strike="noStrike">
                          <a:effectLst/>
                        </a:rPr>
                        <a:t>Chemistry with a Foundation Year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7" marR="3797" marT="3797" marB="0" anchor="b"/>
                </a:tc>
                <a:extLst>
                  <a:ext uri="{0D108BD9-81ED-4DB2-BD59-A6C34878D82A}">
                    <a16:rowId xmlns:a16="http://schemas.microsoft.com/office/drawing/2014/main" val="3634702577"/>
                  </a:ext>
                </a:extLst>
              </a:tr>
              <a:tr h="101655">
                <a:tc>
                  <a:txBody>
                    <a:bodyPr/>
                    <a:lstStyle/>
                    <a:p>
                      <a:pPr algn="l" fontAlgn="b"/>
                      <a:r>
                        <a:rPr lang="en-GB" sz="500" u="none" strike="noStrike">
                          <a:effectLst/>
                        </a:rPr>
                        <a:t>University of Portsmouth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7" marR="3797" marT="379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500" u="none" strike="noStrike">
                          <a:effectLst/>
                        </a:rPr>
                        <a:t>Criminology and Cybercrime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7" marR="3797" marT="3797" marB="0" anchor="b"/>
                </a:tc>
                <a:extLst>
                  <a:ext uri="{0D108BD9-81ED-4DB2-BD59-A6C34878D82A}">
                    <a16:rowId xmlns:a16="http://schemas.microsoft.com/office/drawing/2014/main" val="3744392699"/>
                  </a:ext>
                </a:extLst>
              </a:tr>
              <a:tr h="101655">
                <a:tc>
                  <a:txBody>
                    <a:bodyPr/>
                    <a:lstStyle/>
                    <a:p>
                      <a:pPr algn="l" fontAlgn="b"/>
                      <a:r>
                        <a:rPr lang="en-GB" sz="500" u="none" strike="noStrike">
                          <a:effectLst/>
                        </a:rPr>
                        <a:t>University of Brighton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7" marR="3797" marT="379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500" u="none" strike="noStrike">
                          <a:effectLst/>
                        </a:rPr>
                        <a:t>Psychology and Criminology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7" marR="3797" marT="3797" marB="0" anchor="b"/>
                </a:tc>
                <a:extLst>
                  <a:ext uri="{0D108BD9-81ED-4DB2-BD59-A6C34878D82A}">
                    <a16:rowId xmlns:a16="http://schemas.microsoft.com/office/drawing/2014/main" val="2428625514"/>
                  </a:ext>
                </a:extLst>
              </a:tr>
              <a:tr h="101655">
                <a:tc>
                  <a:txBody>
                    <a:bodyPr/>
                    <a:lstStyle/>
                    <a:p>
                      <a:pPr algn="l" fontAlgn="b"/>
                      <a:r>
                        <a:rPr lang="en-GB" sz="500" u="none" strike="noStrike">
                          <a:effectLst/>
                        </a:rPr>
                        <a:t>University of Roehampton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7" marR="3797" marT="379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500" u="none" strike="noStrike">
                          <a:effectLst/>
                        </a:rPr>
                        <a:t>Sociology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7" marR="3797" marT="3797" marB="0" anchor="b"/>
                </a:tc>
                <a:extLst>
                  <a:ext uri="{0D108BD9-81ED-4DB2-BD59-A6C34878D82A}">
                    <a16:rowId xmlns:a16="http://schemas.microsoft.com/office/drawing/2014/main" val="3916544195"/>
                  </a:ext>
                </a:extLst>
              </a:tr>
              <a:tr h="101655">
                <a:tc>
                  <a:txBody>
                    <a:bodyPr/>
                    <a:lstStyle/>
                    <a:p>
                      <a:pPr algn="l" fontAlgn="b"/>
                      <a:r>
                        <a:rPr lang="en-GB" sz="500" u="none" strike="noStrike">
                          <a:effectLst/>
                        </a:rPr>
                        <a:t>University of East London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7" marR="3797" marT="379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500" u="none" strike="noStrike">
                          <a:effectLst/>
                        </a:rPr>
                        <a:t>Interior Design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7" marR="3797" marT="3797" marB="0" anchor="b"/>
                </a:tc>
                <a:extLst>
                  <a:ext uri="{0D108BD9-81ED-4DB2-BD59-A6C34878D82A}">
                    <a16:rowId xmlns:a16="http://schemas.microsoft.com/office/drawing/2014/main" val="513458168"/>
                  </a:ext>
                </a:extLst>
              </a:tr>
              <a:tr h="101655">
                <a:tc>
                  <a:txBody>
                    <a:bodyPr/>
                    <a:lstStyle/>
                    <a:p>
                      <a:pPr algn="l" fontAlgn="b"/>
                      <a:r>
                        <a:rPr lang="en-GB" sz="500" u="none" strike="noStrike">
                          <a:effectLst/>
                        </a:rPr>
                        <a:t>University of Brighton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7" marR="3797" marT="379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500" u="none" strike="noStrike">
                          <a:effectLst/>
                        </a:rPr>
                        <a:t>Environmental Management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7" marR="3797" marT="3797" marB="0" anchor="b"/>
                </a:tc>
                <a:extLst>
                  <a:ext uri="{0D108BD9-81ED-4DB2-BD59-A6C34878D82A}">
                    <a16:rowId xmlns:a16="http://schemas.microsoft.com/office/drawing/2014/main" val="2370287402"/>
                  </a:ext>
                </a:extLst>
              </a:tr>
              <a:tr h="101655">
                <a:tc>
                  <a:txBody>
                    <a:bodyPr/>
                    <a:lstStyle/>
                    <a:p>
                      <a:pPr algn="l" fontAlgn="b"/>
                      <a:r>
                        <a:rPr lang="en-GB" sz="500" u="none" strike="noStrike">
                          <a:effectLst/>
                        </a:rPr>
                        <a:t>University of Warwick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7" marR="3797" marT="379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500" u="none" strike="noStrike">
                          <a:effectLst/>
                        </a:rPr>
                        <a:t>Law and Sociology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7" marR="3797" marT="3797" marB="0" anchor="b"/>
                </a:tc>
                <a:extLst>
                  <a:ext uri="{0D108BD9-81ED-4DB2-BD59-A6C34878D82A}">
                    <a16:rowId xmlns:a16="http://schemas.microsoft.com/office/drawing/2014/main" val="1866285740"/>
                  </a:ext>
                </a:extLst>
              </a:tr>
              <a:tr h="101655">
                <a:tc>
                  <a:txBody>
                    <a:bodyPr/>
                    <a:lstStyle/>
                    <a:p>
                      <a:pPr algn="l" fontAlgn="b"/>
                      <a:r>
                        <a:rPr lang="en-GB" sz="500" u="none" strike="noStrike">
                          <a:effectLst/>
                        </a:rPr>
                        <a:t>De Montfort University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7" marR="3797" marT="379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500" u="none" strike="noStrike">
                          <a:effectLst/>
                        </a:rPr>
                        <a:t>Law LLB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7" marR="3797" marT="3797" marB="0" anchor="b"/>
                </a:tc>
                <a:extLst>
                  <a:ext uri="{0D108BD9-81ED-4DB2-BD59-A6C34878D82A}">
                    <a16:rowId xmlns:a16="http://schemas.microsoft.com/office/drawing/2014/main" val="4225854447"/>
                  </a:ext>
                </a:extLst>
              </a:tr>
              <a:tr h="101655">
                <a:tc>
                  <a:txBody>
                    <a:bodyPr/>
                    <a:lstStyle/>
                    <a:p>
                      <a:pPr algn="l" fontAlgn="b"/>
                      <a:r>
                        <a:rPr lang="en-GB" sz="500" u="none" strike="noStrike">
                          <a:effectLst/>
                        </a:rPr>
                        <a:t>Brunel University London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7" marR="3797" marT="379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500" u="none" strike="noStrike">
                          <a:effectLst/>
                        </a:rPr>
                        <a:t>Sport, Health and Exercise Sciences (Physical Ed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7" marR="3797" marT="3797" marB="0" anchor="b"/>
                </a:tc>
                <a:extLst>
                  <a:ext uri="{0D108BD9-81ED-4DB2-BD59-A6C34878D82A}">
                    <a16:rowId xmlns:a16="http://schemas.microsoft.com/office/drawing/2014/main" val="304675717"/>
                  </a:ext>
                </a:extLst>
              </a:tr>
              <a:tr h="188732">
                <a:tc>
                  <a:txBody>
                    <a:bodyPr/>
                    <a:lstStyle/>
                    <a:p>
                      <a:pPr algn="l" fontAlgn="b"/>
                      <a:r>
                        <a:rPr lang="en-GB" sz="500" u="none" strike="noStrike" dirty="0">
                          <a:effectLst/>
                        </a:rPr>
                        <a:t>Northumbria University, Newcastle</a:t>
                      </a:r>
                      <a:endParaRPr lang="en-GB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7" marR="3797" marT="379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500" u="none" strike="noStrike">
                          <a:effectLst/>
                        </a:rPr>
                        <a:t>Graphic Design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7" marR="3797" marT="3797" marB="0" anchor="b"/>
                </a:tc>
                <a:extLst>
                  <a:ext uri="{0D108BD9-81ED-4DB2-BD59-A6C34878D82A}">
                    <a16:rowId xmlns:a16="http://schemas.microsoft.com/office/drawing/2014/main" val="2389778214"/>
                  </a:ext>
                </a:extLst>
              </a:tr>
              <a:tr h="101655">
                <a:tc>
                  <a:txBody>
                    <a:bodyPr/>
                    <a:lstStyle/>
                    <a:p>
                      <a:pPr algn="l" fontAlgn="b"/>
                      <a:r>
                        <a:rPr lang="en-GB" sz="500" u="none" strike="noStrike">
                          <a:effectLst/>
                        </a:rPr>
                        <a:t>University of Essex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7" marR="3797" marT="379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500" u="none" strike="noStrike">
                          <a:effectLst/>
                        </a:rPr>
                        <a:t>Psychosocial and Psychoanalytic Studies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7" marR="3797" marT="3797" marB="0" anchor="b"/>
                </a:tc>
                <a:extLst>
                  <a:ext uri="{0D108BD9-81ED-4DB2-BD59-A6C34878D82A}">
                    <a16:rowId xmlns:a16="http://schemas.microsoft.com/office/drawing/2014/main" val="1029065498"/>
                  </a:ext>
                </a:extLst>
              </a:tr>
              <a:tr h="101655">
                <a:tc>
                  <a:txBody>
                    <a:bodyPr/>
                    <a:lstStyle/>
                    <a:p>
                      <a:pPr algn="l" fontAlgn="b"/>
                      <a:r>
                        <a:rPr lang="en-GB" sz="500" u="none" strike="noStrike">
                          <a:effectLst/>
                        </a:rPr>
                        <a:t>University of Kent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7" marR="3797" marT="379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500" u="none" strike="noStrike">
                          <a:effectLst/>
                        </a:rPr>
                        <a:t>Accounting and Finance with a year in Industry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7" marR="3797" marT="3797" marB="0" anchor="b"/>
                </a:tc>
                <a:extLst>
                  <a:ext uri="{0D108BD9-81ED-4DB2-BD59-A6C34878D82A}">
                    <a16:rowId xmlns:a16="http://schemas.microsoft.com/office/drawing/2014/main" val="583225285"/>
                  </a:ext>
                </a:extLst>
              </a:tr>
              <a:tr h="101655">
                <a:tc>
                  <a:txBody>
                    <a:bodyPr/>
                    <a:lstStyle/>
                    <a:p>
                      <a:pPr algn="l" fontAlgn="b"/>
                      <a:r>
                        <a:rPr lang="en-GB" sz="500" u="none" strike="noStrike">
                          <a:effectLst/>
                        </a:rPr>
                        <a:t>University of Kent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7" marR="3797" marT="379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500" u="none" strike="noStrike">
                          <a:effectLst/>
                        </a:rPr>
                        <a:t>Law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7" marR="3797" marT="3797" marB="0" anchor="b"/>
                </a:tc>
                <a:extLst>
                  <a:ext uri="{0D108BD9-81ED-4DB2-BD59-A6C34878D82A}">
                    <a16:rowId xmlns:a16="http://schemas.microsoft.com/office/drawing/2014/main" val="697168979"/>
                  </a:ext>
                </a:extLst>
              </a:tr>
              <a:tr h="101655">
                <a:tc>
                  <a:txBody>
                    <a:bodyPr/>
                    <a:lstStyle/>
                    <a:p>
                      <a:pPr algn="l" fontAlgn="b"/>
                      <a:r>
                        <a:rPr lang="en-GB" sz="500" u="none" strike="noStrike">
                          <a:effectLst/>
                        </a:rPr>
                        <a:t>De Montfort University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7" marR="3797" marT="379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500" u="none" strike="noStrike">
                          <a:effectLst/>
                        </a:rPr>
                        <a:t>Animation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7" marR="3797" marT="3797" marB="0" anchor="b"/>
                </a:tc>
                <a:extLst>
                  <a:ext uri="{0D108BD9-81ED-4DB2-BD59-A6C34878D82A}">
                    <a16:rowId xmlns:a16="http://schemas.microsoft.com/office/drawing/2014/main" val="95797700"/>
                  </a:ext>
                </a:extLst>
              </a:tr>
              <a:tr h="188732">
                <a:tc>
                  <a:txBody>
                    <a:bodyPr/>
                    <a:lstStyle/>
                    <a:p>
                      <a:pPr algn="l" fontAlgn="b"/>
                      <a:r>
                        <a:rPr lang="en-GB" sz="500" u="none" strike="noStrike">
                          <a:effectLst/>
                        </a:rPr>
                        <a:t>Canterbury Christ Church University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7" marR="3797" marT="379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500" u="none" strike="noStrike">
                          <a:effectLst/>
                        </a:rPr>
                        <a:t>Applied Criminology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7" marR="3797" marT="3797" marB="0" anchor="b"/>
                </a:tc>
                <a:extLst>
                  <a:ext uri="{0D108BD9-81ED-4DB2-BD59-A6C34878D82A}">
                    <a16:rowId xmlns:a16="http://schemas.microsoft.com/office/drawing/2014/main" val="784837035"/>
                  </a:ext>
                </a:extLst>
              </a:tr>
              <a:tr h="101655">
                <a:tc>
                  <a:txBody>
                    <a:bodyPr/>
                    <a:lstStyle/>
                    <a:p>
                      <a:pPr algn="l" fontAlgn="b"/>
                      <a:r>
                        <a:rPr lang="en-GB" sz="500" u="none" strike="noStrike">
                          <a:effectLst/>
                        </a:rPr>
                        <a:t>University of Greenwich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7" marR="3797" marT="379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500" u="none" strike="noStrike">
                          <a:effectLst/>
                        </a:rPr>
                        <a:t>Equine Training and Management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7" marR="3797" marT="3797" marB="0" anchor="b"/>
                </a:tc>
                <a:extLst>
                  <a:ext uri="{0D108BD9-81ED-4DB2-BD59-A6C34878D82A}">
                    <a16:rowId xmlns:a16="http://schemas.microsoft.com/office/drawing/2014/main" val="1057195378"/>
                  </a:ext>
                </a:extLst>
              </a:tr>
              <a:tr h="101655">
                <a:tc>
                  <a:txBody>
                    <a:bodyPr/>
                    <a:lstStyle/>
                    <a:p>
                      <a:pPr algn="l" fontAlgn="b"/>
                      <a:r>
                        <a:rPr lang="en-GB" sz="500" u="none" strike="noStrike">
                          <a:effectLst/>
                        </a:rPr>
                        <a:t>University of Roehampton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7" marR="3797" marT="379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500" u="none" strike="noStrike">
                          <a:effectLst/>
                        </a:rPr>
                        <a:t>Sociology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7" marR="3797" marT="3797" marB="0" anchor="b"/>
                </a:tc>
                <a:extLst>
                  <a:ext uri="{0D108BD9-81ED-4DB2-BD59-A6C34878D82A}">
                    <a16:rowId xmlns:a16="http://schemas.microsoft.com/office/drawing/2014/main" val="2764364025"/>
                  </a:ext>
                </a:extLst>
              </a:tr>
              <a:tr h="101655">
                <a:tc>
                  <a:txBody>
                    <a:bodyPr/>
                    <a:lstStyle/>
                    <a:p>
                      <a:pPr algn="l" fontAlgn="b"/>
                      <a:r>
                        <a:rPr lang="en-GB" sz="500" u="none" strike="noStrike">
                          <a:effectLst/>
                        </a:rPr>
                        <a:t>Nottingham Trent University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7" marR="3797" marT="379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500" u="none" strike="noStrike">
                          <a:effectLst/>
                        </a:rPr>
                        <a:t>Psychology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7" marR="3797" marT="3797" marB="0" anchor="b"/>
                </a:tc>
                <a:extLst>
                  <a:ext uri="{0D108BD9-81ED-4DB2-BD59-A6C34878D82A}">
                    <a16:rowId xmlns:a16="http://schemas.microsoft.com/office/drawing/2014/main" val="2800940451"/>
                  </a:ext>
                </a:extLst>
              </a:tr>
              <a:tr h="101655">
                <a:tc>
                  <a:txBody>
                    <a:bodyPr/>
                    <a:lstStyle/>
                    <a:p>
                      <a:pPr algn="l" fontAlgn="b"/>
                      <a:r>
                        <a:rPr lang="en-GB" sz="500" u="none" strike="noStrike">
                          <a:effectLst/>
                        </a:rPr>
                        <a:t>Kingston University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7" marR="3797" marT="379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500" u="none" strike="noStrike">
                          <a:effectLst/>
                        </a:rPr>
                        <a:t>Real Estate Management with Professional Placement Year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7" marR="3797" marT="3797" marB="0" anchor="b"/>
                </a:tc>
                <a:extLst>
                  <a:ext uri="{0D108BD9-81ED-4DB2-BD59-A6C34878D82A}">
                    <a16:rowId xmlns:a16="http://schemas.microsoft.com/office/drawing/2014/main" val="3455957380"/>
                  </a:ext>
                </a:extLst>
              </a:tr>
              <a:tr h="188732">
                <a:tc>
                  <a:txBody>
                    <a:bodyPr/>
                    <a:lstStyle/>
                    <a:p>
                      <a:pPr algn="l" fontAlgn="b"/>
                      <a:r>
                        <a:rPr lang="en-GB" sz="500" u="none" strike="noStrike">
                          <a:effectLst/>
                        </a:rPr>
                        <a:t>Northumbria University, Newcastle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7" marR="3797" marT="379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500" u="none" strike="noStrike">
                          <a:effectLst/>
                        </a:rPr>
                        <a:t>International Relations and Politics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7" marR="3797" marT="3797" marB="0" anchor="b"/>
                </a:tc>
                <a:extLst>
                  <a:ext uri="{0D108BD9-81ED-4DB2-BD59-A6C34878D82A}">
                    <a16:rowId xmlns:a16="http://schemas.microsoft.com/office/drawing/2014/main" val="69845196"/>
                  </a:ext>
                </a:extLst>
              </a:tr>
              <a:tr h="101655">
                <a:tc>
                  <a:txBody>
                    <a:bodyPr/>
                    <a:lstStyle/>
                    <a:p>
                      <a:pPr algn="l" fontAlgn="b"/>
                      <a:r>
                        <a:rPr lang="en-GB" sz="500" u="none" strike="noStrike">
                          <a:effectLst/>
                        </a:rPr>
                        <a:t>University of Portsmouth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7" marR="3797" marT="379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500" u="none" strike="noStrike">
                          <a:effectLst/>
                        </a:rPr>
                        <a:t>Marine Biology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7" marR="3797" marT="3797" marB="0" anchor="b"/>
                </a:tc>
                <a:extLst>
                  <a:ext uri="{0D108BD9-81ED-4DB2-BD59-A6C34878D82A}">
                    <a16:rowId xmlns:a16="http://schemas.microsoft.com/office/drawing/2014/main" val="2097549283"/>
                  </a:ext>
                </a:extLst>
              </a:tr>
              <a:tr h="101655">
                <a:tc>
                  <a:txBody>
                    <a:bodyPr/>
                    <a:lstStyle/>
                    <a:p>
                      <a:pPr algn="l" fontAlgn="b"/>
                      <a:r>
                        <a:rPr lang="en-GB" sz="500" u="none" strike="noStrike">
                          <a:effectLst/>
                        </a:rPr>
                        <a:t>University of Greenwich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7" marR="3797" marT="379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500" u="none" strike="noStrike">
                          <a:effectLst/>
                        </a:rPr>
                        <a:t>Business Management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7" marR="3797" marT="3797" marB="0" anchor="b"/>
                </a:tc>
                <a:extLst>
                  <a:ext uri="{0D108BD9-81ED-4DB2-BD59-A6C34878D82A}">
                    <a16:rowId xmlns:a16="http://schemas.microsoft.com/office/drawing/2014/main" val="2688479852"/>
                  </a:ext>
                </a:extLst>
              </a:tr>
              <a:tr h="101655">
                <a:tc>
                  <a:txBody>
                    <a:bodyPr/>
                    <a:lstStyle/>
                    <a:p>
                      <a:pPr algn="l" fontAlgn="b"/>
                      <a:r>
                        <a:rPr lang="en-GB" sz="500" u="none" strike="noStrike" dirty="0">
                          <a:effectLst/>
                        </a:rPr>
                        <a:t>Nottingham Trent University</a:t>
                      </a:r>
                      <a:endParaRPr lang="en-GB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7" marR="3797" marT="379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500" u="none" strike="noStrike">
                          <a:effectLst/>
                        </a:rPr>
                        <a:t>Business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7" marR="3797" marT="3797" marB="0" anchor="b"/>
                </a:tc>
                <a:extLst>
                  <a:ext uri="{0D108BD9-81ED-4DB2-BD59-A6C34878D82A}">
                    <a16:rowId xmlns:a16="http://schemas.microsoft.com/office/drawing/2014/main" val="1662640336"/>
                  </a:ext>
                </a:extLst>
              </a:tr>
              <a:tr h="101655">
                <a:tc>
                  <a:txBody>
                    <a:bodyPr/>
                    <a:lstStyle/>
                    <a:p>
                      <a:pPr algn="l" fontAlgn="b"/>
                      <a:r>
                        <a:rPr lang="en-GB" sz="500" u="none" strike="noStrike">
                          <a:effectLst/>
                        </a:rPr>
                        <a:t>Coventry University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7" marR="3797" marT="379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500" u="none" strike="noStrike">
                          <a:effectLst/>
                        </a:rPr>
                        <a:t>Law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7" marR="3797" marT="3797" marB="0" anchor="b"/>
                </a:tc>
                <a:extLst>
                  <a:ext uri="{0D108BD9-81ED-4DB2-BD59-A6C34878D82A}">
                    <a16:rowId xmlns:a16="http://schemas.microsoft.com/office/drawing/2014/main" val="1830158461"/>
                  </a:ext>
                </a:extLst>
              </a:tr>
              <a:tr h="101655">
                <a:tc>
                  <a:txBody>
                    <a:bodyPr/>
                    <a:lstStyle/>
                    <a:p>
                      <a:pPr algn="l" fontAlgn="b"/>
                      <a:r>
                        <a:rPr lang="en-GB" sz="500" u="none" strike="noStrike">
                          <a:effectLst/>
                        </a:rPr>
                        <a:t>University of the Arts London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7" marR="3797" marT="379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500" u="none" strike="noStrike">
                          <a:effectLst/>
                        </a:rPr>
                        <a:t>Hair and Make-up for Fashion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7" marR="3797" marT="3797" marB="0" anchor="b"/>
                </a:tc>
                <a:extLst>
                  <a:ext uri="{0D108BD9-81ED-4DB2-BD59-A6C34878D82A}">
                    <a16:rowId xmlns:a16="http://schemas.microsoft.com/office/drawing/2014/main" val="1310523693"/>
                  </a:ext>
                </a:extLst>
              </a:tr>
              <a:tr h="101655">
                <a:tc>
                  <a:txBody>
                    <a:bodyPr/>
                    <a:lstStyle/>
                    <a:p>
                      <a:pPr algn="l" fontAlgn="b"/>
                      <a:r>
                        <a:rPr lang="en-GB" sz="500" u="none" strike="noStrike">
                          <a:effectLst/>
                        </a:rPr>
                        <a:t>University of Roehampton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7" marR="3797" marT="379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500" u="none" strike="noStrike">
                          <a:effectLst/>
                        </a:rPr>
                        <a:t>Psychology &amp; Counselling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7" marR="3797" marT="3797" marB="0" anchor="b"/>
                </a:tc>
                <a:extLst>
                  <a:ext uri="{0D108BD9-81ED-4DB2-BD59-A6C34878D82A}">
                    <a16:rowId xmlns:a16="http://schemas.microsoft.com/office/drawing/2014/main" val="1222144165"/>
                  </a:ext>
                </a:extLst>
              </a:tr>
              <a:tr h="101655">
                <a:tc>
                  <a:txBody>
                    <a:bodyPr/>
                    <a:lstStyle/>
                    <a:p>
                      <a:pPr algn="l" fontAlgn="b"/>
                      <a:r>
                        <a:rPr lang="en-GB" sz="500" u="none" strike="noStrike">
                          <a:effectLst/>
                        </a:rPr>
                        <a:t>University of Greenwich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7" marR="3797" marT="379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500" u="none" strike="noStrike" dirty="0">
                          <a:effectLst/>
                        </a:rPr>
                        <a:t>Business Management</a:t>
                      </a:r>
                      <a:endParaRPr lang="en-GB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97" marR="3797" marT="3797" marB="0" anchor="b"/>
                </a:tc>
                <a:extLst>
                  <a:ext uri="{0D108BD9-81ED-4DB2-BD59-A6C34878D82A}">
                    <a16:rowId xmlns:a16="http://schemas.microsoft.com/office/drawing/2014/main" val="375644599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3691D85-9CF2-4C26-BE15-E6F78D54F2FF}"/>
              </a:ext>
            </a:extLst>
          </p:cNvPr>
          <p:cNvSpPr txBox="1"/>
          <p:nvPr/>
        </p:nvSpPr>
        <p:spPr>
          <a:xfrm>
            <a:off x="5963844" y="4803772"/>
            <a:ext cx="2342601" cy="23597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0" bIns="45720" anchor="ctr" anchorCtr="0" compatLnSpc="1">
            <a:no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AE47F0C-B62A-4C5C-BB61-96A9838E36C5}" type="datetime4">
              <a:rPr lang="en-GB" sz="900" smtClean="0">
                <a:solidFill>
                  <a:srgbClr val="FFFFFF"/>
                </a:solidFill>
                <a:latin typeface="Calibri"/>
              </a:rPr>
              <a:pPr marL="0" marR="0" lvl="0" indent="0" algn="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24 February 2025</a:t>
            </a:fld>
            <a:endParaRPr lang="en-US" sz="9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C315705-5C1D-423C-B379-00D46AD0AEFB}"/>
              </a:ext>
            </a:extLst>
          </p:cNvPr>
          <p:cNvSpPr txBox="1"/>
          <p:nvPr/>
        </p:nvSpPr>
        <p:spPr>
          <a:xfrm>
            <a:off x="287341" y="4803772"/>
            <a:ext cx="4482626" cy="22634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Security marking: </a:t>
            </a:r>
            <a:r>
              <a:rPr lang="en-US" sz="9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PUBLIC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B1E56-D7E6-4FF4-BDBD-2322DF86CDD8}"/>
              </a:ext>
            </a:extLst>
          </p:cNvPr>
          <p:cNvSpPr txBox="1"/>
          <p:nvPr/>
        </p:nvSpPr>
        <p:spPr>
          <a:xfrm>
            <a:off x="8306437" y="4803772"/>
            <a:ext cx="550221" cy="22634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| </a:t>
            </a:r>
            <a:r>
              <a:rPr lang="en-US" sz="900" kern="0" dirty="0">
                <a:solidFill>
                  <a:srgbClr val="1F2834"/>
                </a:solidFill>
                <a:latin typeface="Calibri"/>
              </a:rPr>
              <a:t> </a:t>
            </a:r>
            <a:fld id="{72AEE5E0-1F7F-47B4-A273-EFDBDC890DBE}" type="slidenum">
              <a:rPr sz="900" kern="0" smtClean="0">
                <a:solidFill>
                  <a:srgbClr val="FFFFFF"/>
                </a:solidFill>
                <a:latin typeface="Calibri"/>
              </a:rPr>
              <a:t>6</a:t>
            </a:fld>
            <a:endParaRPr lang="en-US" sz="900" kern="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A4E63408-F24C-41A1-9117-2E0243573F0D}"/>
              </a:ext>
            </a:extLst>
          </p:cNvPr>
          <p:cNvSpPr txBox="1"/>
          <p:nvPr/>
        </p:nvSpPr>
        <p:spPr>
          <a:xfrm>
            <a:off x="254396" y="919979"/>
            <a:ext cx="6308509" cy="33561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121916" tIns="60963" rIns="121916" bIns="60963" anchor="b" anchorCtr="0" compatLnSpc="1">
            <a:noAutofit/>
          </a:bodyPr>
          <a:lstStyle/>
          <a:p>
            <a:pPr>
              <a:defRPr/>
            </a:pPr>
            <a:r>
              <a:rPr lang="en-GB" sz="3200" b="1" dirty="0"/>
              <a:t>UCAS – an independent charity</a:t>
            </a:r>
            <a:endParaRPr lang="en-GB" sz="3200" dirty="0"/>
          </a:p>
        </p:txBody>
      </p:sp>
      <p:pic>
        <p:nvPicPr>
          <p:cNvPr id="7" name="Picture 18" descr="UCAS-Right_aligned-White_box-Keyline-CMYK.eps">
            <a:extLst>
              <a:ext uri="{FF2B5EF4-FFF2-40B4-BE49-F238E27FC236}">
                <a16:creationId xmlns:a16="http://schemas.microsoft.com/office/drawing/2014/main" id="{F88FCB78-0FE9-4950-8245-E1F0DDC74AD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908133" y="263365"/>
            <a:ext cx="1235866" cy="33694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BAF7A5B-322D-4A07-B2D0-192B18B734B4}"/>
              </a:ext>
            </a:extLst>
          </p:cNvPr>
          <p:cNvSpPr txBox="1"/>
          <p:nvPr/>
        </p:nvSpPr>
        <p:spPr>
          <a:xfrm>
            <a:off x="287341" y="1575257"/>
            <a:ext cx="45720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Clr>
                <a:srgbClr val="E00023"/>
              </a:buClr>
              <a:buNone/>
              <a:defRPr/>
            </a:pPr>
            <a:r>
              <a:rPr lang="en-GB" sz="1400" b="1" dirty="0">
                <a:latin typeface="+mj-lt"/>
              </a:rPr>
              <a:t>UCAS does:</a:t>
            </a:r>
          </a:p>
          <a:p>
            <a:pPr marL="0" indent="0">
              <a:buClr>
                <a:srgbClr val="E00023"/>
              </a:buClr>
              <a:buNone/>
              <a:defRPr/>
            </a:pPr>
            <a:endParaRPr lang="en-GB" sz="1400" b="1" dirty="0">
              <a:latin typeface="+mj-lt"/>
            </a:endParaRPr>
          </a:p>
          <a:p>
            <a:pPr>
              <a:buClr>
                <a:srgbClr val="117882"/>
              </a:buClr>
              <a:buFont typeface="Wingdings" panose="05000000000000000000" pitchFamily="2" charset="2"/>
              <a:buChar char="ü"/>
              <a:defRPr/>
            </a:pPr>
            <a:r>
              <a:rPr lang="en-GB" sz="1400" dirty="0">
                <a:latin typeface="+mj-lt"/>
              </a:rPr>
              <a:t> process applications</a:t>
            </a:r>
          </a:p>
          <a:p>
            <a:pPr>
              <a:buClr>
                <a:srgbClr val="117882"/>
              </a:buClr>
              <a:buFont typeface="Wingdings" panose="05000000000000000000" pitchFamily="2" charset="2"/>
              <a:buChar char="ü"/>
              <a:defRPr/>
            </a:pPr>
            <a:endParaRPr lang="en-GB" sz="1400" dirty="0">
              <a:latin typeface="+mj-lt"/>
            </a:endParaRPr>
          </a:p>
          <a:p>
            <a:pPr>
              <a:buClr>
                <a:srgbClr val="117882"/>
              </a:buClr>
              <a:buFont typeface="Wingdings" panose="05000000000000000000" pitchFamily="2" charset="2"/>
              <a:buChar char="ü"/>
              <a:defRPr/>
            </a:pPr>
            <a:r>
              <a:rPr lang="en-GB" sz="1400" dirty="0">
                <a:latin typeface="+mj-lt"/>
              </a:rPr>
              <a:t> provide information, advice, and training</a:t>
            </a:r>
          </a:p>
          <a:p>
            <a:pPr>
              <a:buClr>
                <a:srgbClr val="117882"/>
              </a:buClr>
              <a:buFont typeface="Wingdings" panose="05000000000000000000" pitchFamily="2" charset="2"/>
              <a:buChar char="ü"/>
              <a:defRPr/>
            </a:pPr>
            <a:endParaRPr lang="en-GB" sz="1400" dirty="0">
              <a:latin typeface="+mj-lt"/>
            </a:endParaRPr>
          </a:p>
          <a:p>
            <a:pPr>
              <a:buClr>
                <a:srgbClr val="117882"/>
              </a:buClr>
              <a:buFont typeface="Wingdings" panose="05000000000000000000" pitchFamily="2" charset="2"/>
              <a:buChar char="ü"/>
              <a:defRPr/>
            </a:pPr>
            <a:r>
              <a:rPr lang="en-GB" sz="1400" dirty="0">
                <a:latin typeface="+mj-lt"/>
              </a:rPr>
              <a:t> have a Fraud and Verification Team</a:t>
            </a:r>
          </a:p>
          <a:p>
            <a:pPr>
              <a:buClr>
                <a:srgbClr val="117882"/>
              </a:buClr>
              <a:buFont typeface="Wingdings" panose="05000000000000000000" pitchFamily="2" charset="2"/>
              <a:buChar char="ü"/>
              <a:defRPr/>
            </a:pPr>
            <a:endParaRPr lang="en-GB" sz="1400" dirty="0">
              <a:latin typeface="+mj-lt"/>
            </a:endParaRPr>
          </a:p>
          <a:p>
            <a:pPr>
              <a:buClr>
                <a:srgbClr val="117882"/>
              </a:buClr>
              <a:buFont typeface="Wingdings" panose="05000000000000000000" pitchFamily="2" charset="2"/>
              <a:buChar char="ü"/>
              <a:defRPr/>
            </a:pPr>
            <a:r>
              <a:rPr lang="en-GB" sz="1400" dirty="0">
                <a:latin typeface="+mj-lt"/>
              </a:rPr>
              <a:t> take part in education sector engagement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D1F3017-A607-4AC6-9AB1-D1D8FDCF81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9341" y="1575257"/>
            <a:ext cx="3407129" cy="1962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1313" indent="-341313" defTabSz="685800">
              <a:lnSpc>
                <a:spcPct val="90000"/>
              </a:lnSpc>
              <a:spcBef>
                <a:spcPts val="75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Calibri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500">
                <a:solidFill>
                  <a:schemeClr val="tx1"/>
                </a:solidFill>
                <a:latin typeface="Calibri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Calibri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indent="0">
              <a:buClr>
                <a:srgbClr val="E00023"/>
              </a:buClr>
              <a:buNone/>
              <a:defRPr/>
            </a:pPr>
            <a:r>
              <a:rPr lang="en-GB" sz="1400" b="1" dirty="0">
                <a:latin typeface="+mj-lt"/>
              </a:rPr>
              <a:t>UCAS doesn’t:</a:t>
            </a:r>
          </a:p>
          <a:p>
            <a:pPr>
              <a:buClr>
                <a:srgbClr val="E00023"/>
              </a:buClr>
              <a:buFont typeface="Calibri" panose="020F0502020204030204" pitchFamily="34" charset="0"/>
              <a:buChar char="ꭗ"/>
              <a:defRPr/>
            </a:pPr>
            <a:r>
              <a:rPr lang="en-GB" sz="1400" dirty="0">
                <a:latin typeface="+mj-lt"/>
              </a:rPr>
              <a:t>suggest courses or universities</a:t>
            </a:r>
          </a:p>
          <a:p>
            <a:pPr>
              <a:buClr>
                <a:srgbClr val="E00023"/>
              </a:buClr>
              <a:buFont typeface="Calibri" panose="020F0502020204030204" pitchFamily="34" charset="0"/>
              <a:buChar char="ꭗ"/>
              <a:defRPr/>
            </a:pPr>
            <a:endParaRPr lang="en-GB" sz="1400" dirty="0">
              <a:latin typeface="+mj-lt"/>
            </a:endParaRPr>
          </a:p>
          <a:p>
            <a:pPr>
              <a:buClr>
                <a:srgbClr val="E00023"/>
              </a:buClr>
              <a:buFont typeface="Calibri" panose="020F0502020204030204" pitchFamily="34" charset="0"/>
              <a:buChar char="ꭗ"/>
              <a:defRPr/>
            </a:pPr>
            <a:r>
              <a:rPr lang="en-GB" sz="1400" dirty="0">
                <a:latin typeface="+mj-lt"/>
              </a:rPr>
              <a:t>make decisions or offers</a:t>
            </a:r>
          </a:p>
          <a:p>
            <a:pPr>
              <a:buClr>
                <a:srgbClr val="E00023"/>
              </a:buClr>
              <a:buFont typeface="Calibri" panose="020F0502020204030204" pitchFamily="34" charset="0"/>
              <a:buChar char="ꭗ"/>
              <a:defRPr/>
            </a:pPr>
            <a:endParaRPr lang="en-GB" sz="1400" dirty="0">
              <a:latin typeface="+mj-lt"/>
            </a:endParaRPr>
          </a:p>
          <a:p>
            <a:pPr>
              <a:buClr>
                <a:srgbClr val="E00023"/>
              </a:buClr>
              <a:buFont typeface="Calibri" panose="020F0502020204030204" pitchFamily="34" charset="0"/>
              <a:buChar char="ꭗ"/>
              <a:defRPr/>
            </a:pPr>
            <a:r>
              <a:rPr lang="en-GB" sz="1400" dirty="0">
                <a:latin typeface="+mj-lt"/>
              </a:rPr>
              <a:t>advise on finance, immigration, or visas for individuals</a:t>
            </a:r>
          </a:p>
        </p:txBody>
      </p:sp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96B6E-B23C-4E98-A9A1-9773F7A7158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7341" y="103758"/>
            <a:ext cx="8228008" cy="1069793"/>
          </a:xfrm>
        </p:spPr>
        <p:txBody>
          <a:bodyPr>
            <a:normAutofit/>
          </a:bodyPr>
          <a:lstStyle/>
          <a:p>
            <a:pPr lvl="0"/>
            <a:r>
              <a:rPr lang="en-GB" sz="3200" dirty="0"/>
              <a:t>What is UCAS?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9C38A-3459-493B-B056-62E9A07BCAE0}"/>
              </a:ext>
            </a:extLst>
          </p:cNvPr>
          <p:cNvSpPr txBox="1"/>
          <p:nvPr/>
        </p:nvSpPr>
        <p:spPr>
          <a:xfrm>
            <a:off x="5963844" y="4803772"/>
            <a:ext cx="2342601" cy="23597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0" bIns="45720" anchor="ctr" anchorCtr="0" compatLnSpc="1">
            <a:no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984217B-B9B8-4214-B2F2-F10261E250AA}" type="datetime4">
              <a:rPr lang="en-GB" sz="900" kern="0" smtClean="0">
                <a:solidFill>
                  <a:srgbClr val="FFFFFF"/>
                </a:solidFill>
                <a:latin typeface="Calibri"/>
              </a:rPr>
              <a:pPr marL="0" marR="0" lvl="0" indent="0" algn="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24 February 2025</a:t>
            </a:fld>
            <a:endParaRPr lang="en-US" sz="900" kern="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3D66E0-6B0D-450E-A039-FEFB70FD2298}"/>
              </a:ext>
            </a:extLst>
          </p:cNvPr>
          <p:cNvSpPr txBox="1"/>
          <p:nvPr/>
        </p:nvSpPr>
        <p:spPr>
          <a:xfrm>
            <a:off x="287341" y="4803772"/>
            <a:ext cx="4482626" cy="22634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00" kern="0" dirty="0">
                <a:solidFill>
                  <a:srgbClr val="FFFFFF"/>
                </a:solidFill>
                <a:latin typeface="Calibri"/>
              </a:rPr>
              <a:t>Security marking: PUBLIC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97ABFB-D7CB-4780-899E-38F1CF99E94F}"/>
              </a:ext>
            </a:extLst>
          </p:cNvPr>
          <p:cNvSpPr txBox="1"/>
          <p:nvPr/>
        </p:nvSpPr>
        <p:spPr>
          <a:xfrm>
            <a:off x="8306437" y="4803772"/>
            <a:ext cx="550221" cy="22634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00" kern="0" dirty="0">
                <a:solidFill>
                  <a:srgbClr val="FFFFFF"/>
                </a:solidFill>
                <a:latin typeface="Calibri"/>
              </a:rPr>
              <a:t>|   </a:t>
            </a:r>
            <a:fld id="{7BAABDD8-FF6B-4F18-BB86-226492653E5F}" type="slidenum">
              <a:rPr sz="900" kern="0" smtClean="0">
                <a:solidFill>
                  <a:srgbClr val="FFFFFF"/>
                </a:solidFill>
                <a:latin typeface="Calibri"/>
              </a:rPr>
              <a:t>7</a:t>
            </a:fld>
            <a:endParaRPr lang="en-US" sz="900" kern="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607102A-D89F-436C-B1F9-4522640E2B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675" y="1430188"/>
            <a:ext cx="8228008" cy="2853138"/>
          </a:xfrm>
        </p:spPr>
        <p:txBody>
          <a:bodyPr/>
          <a:lstStyle/>
          <a:p>
            <a:pPr marL="0" indent="0">
              <a:buClr>
                <a:schemeClr val="bg1"/>
              </a:buClr>
              <a:buNone/>
              <a:defRPr/>
            </a:pPr>
            <a:r>
              <a:rPr lang="en-GB" sz="3200" b="1" dirty="0">
                <a:latin typeface="Calibri"/>
              </a:rPr>
              <a:t>350+</a:t>
            </a:r>
            <a:r>
              <a:rPr lang="en-GB" sz="1600" dirty="0">
                <a:solidFill>
                  <a:schemeClr val="tx1"/>
                </a:solidFill>
                <a:latin typeface="+mj-lt"/>
                <a:cs typeface="Calibri"/>
              </a:rPr>
              <a:t> universities and colleges:</a:t>
            </a:r>
          </a:p>
          <a:p>
            <a:pPr lvl="1"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GB" sz="1400" b="1" dirty="0">
                <a:solidFill>
                  <a:schemeClr val="tx1"/>
                </a:solidFill>
                <a:latin typeface="+mj-lt"/>
                <a:cs typeface="Calibri"/>
              </a:rPr>
              <a:t>4</a:t>
            </a:r>
            <a:r>
              <a:rPr lang="en-GB" sz="1400" dirty="0">
                <a:solidFill>
                  <a:schemeClr val="tx1"/>
                </a:solidFill>
                <a:latin typeface="+mj-lt"/>
                <a:cs typeface="Calibri"/>
              </a:rPr>
              <a:t> in </a:t>
            </a:r>
            <a:r>
              <a:rPr lang="en-GB" sz="1400" b="1" dirty="0">
                <a:solidFill>
                  <a:schemeClr val="tx1"/>
                </a:solidFill>
                <a:latin typeface="+mj-lt"/>
                <a:cs typeface="Calibri"/>
              </a:rPr>
              <a:t>Northern Ireland</a:t>
            </a:r>
          </a:p>
          <a:p>
            <a:pPr lvl="1"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GB" sz="1400" b="1" dirty="0">
                <a:solidFill>
                  <a:schemeClr val="tx1"/>
                </a:solidFill>
                <a:latin typeface="+mj-lt"/>
              </a:rPr>
              <a:t>15</a:t>
            </a:r>
            <a:r>
              <a:rPr lang="en-GB" sz="1400" dirty="0">
                <a:solidFill>
                  <a:schemeClr val="tx1"/>
                </a:solidFill>
                <a:latin typeface="+mj-lt"/>
              </a:rPr>
              <a:t> in </a:t>
            </a:r>
            <a:r>
              <a:rPr lang="en-GB" sz="1400" b="1" dirty="0">
                <a:solidFill>
                  <a:schemeClr val="tx1"/>
                </a:solidFill>
                <a:latin typeface="+mj-lt"/>
              </a:rPr>
              <a:t>Wales</a:t>
            </a:r>
          </a:p>
          <a:p>
            <a:pPr lvl="1"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GB" sz="1400" b="1" dirty="0">
                <a:solidFill>
                  <a:schemeClr val="tx1"/>
                </a:solidFill>
                <a:latin typeface="+mj-lt"/>
              </a:rPr>
              <a:t>18</a:t>
            </a:r>
            <a:r>
              <a:rPr lang="en-GB" sz="1400" dirty="0">
                <a:solidFill>
                  <a:schemeClr val="tx1"/>
                </a:solidFill>
                <a:latin typeface="+mj-lt"/>
              </a:rPr>
              <a:t> in </a:t>
            </a:r>
            <a:r>
              <a:rPr lang="en-GB" sz="1400" b="1" dirty="0">
                <a:solidFill>
                  <a:schemeClr val="tx1"/>
                </a:solidFill>
                <a:latin typeface="+mj-lt"/>
              </a:rPr>
              <a:t>Scotland</a:t>
            </a:r>
          </a:p>
          <a:p>
            <a:pPr lvl="1"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GB" sz="1400" b="1" dirty="0">
                <a:solidFill>
                  <a:schemeClr val="tx1"/>
                </a:solidFill>
                <a:latin typeface="+mj-lt"/>
              </a:rPr>
              <a:t>316</a:t>
            </a:r>
            <a:r>
              <a:rPr lang="en-GB" sz="1400" dirty="0">
                <a:solidFill>
                  <a:schemeClr val="tx1"/>
                </a:solidFill>
                <a:latin typeface="+mj-lt"/>
              </a:rPr>
              <a:t> in </a:t>
            </a:r>
            <a:r>
              <a:rPr lang="en-GB" sz="1400" b="1" dirty="0">
                <a:solidFill>
                  <a:schemeClr val="tx1"/>
                </a:solidFill>
                <a:latin typeface="+mj-lt"/>
              </a:rPr>
              <a:t>England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E00D3D9-43E4-4C15-9A5A-9CCFBC267B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3623" y="231081"/>
            <a:ext cx="2745262" cy="405224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89B04B5-AFA5-496D-A36C-DB421E3319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675" y="3176304"/>
            <a:ext cx="4031447" cy="61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1313" indent="-341313" defTabSz="685800">
              <a:lnSpc>
                <a:spcPct val="90000"/>
              </a:lnSpc>
              <a:spcBef>
                <a:spcPts val="75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Calibri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500">
                <a:solidFill>
                  <a:schemeClr val="tx1"/>
                </a:solidFill>
                <a:latin typeface="Calibri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Calibri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indent="0">
              <a:buClr>
                <a:schemeClr val="bg1"/>
              </a:buClr>
              <a:buNone/>
              <a:defRPr/>
            </a:pPr>
            <a:r>
              <a:rPr lang="en-GB" sz="3200" b="1" dirty="0">
                <a:solidFill>
                  <a:srgbClr val="1F2834"/>
                </a:solidFill>
                <a:latin typeface="Calibri"/>
              </a:rPr>
              <a:t>35,000+</a:t>
            </a:r>
            <a:r>
              <a:rPr lang="en-GB" sz="3800" b="1" dirty="0">
                <a:latin typeface="+mj-lt"/>
              </a:rPr>
              <a:t> </a:t>
            </a:r>
            <a:r>
              <a:rPr lang="en-GB" sz="1600" dirty="0">
                <a:latin typeface="+mj-lt"/>
              </a:rPr>
              <a:t>courses available</a:t>
            </a:r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EAE5D-745C-4619-B0B4-270B12F91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41" y="0"/>
            <a:ext cx="8228008" cy="1069793"/>
          </a:xfrm>
        </p:spPr>
        <p:txBody>
          <a:bodyPr>
            <a:normAutofit/>
          </a:bodyPr>
          <a:lstStyle/>
          <a:p>
            <a:r>
              <a:rPr lang="en-GB" sz="3200" dirty="0"/>
              <a:t>Why higher education?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A9A0D9-5470-4013-856E-B0E08F7FB0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341" y="1069793"/>
            <a:ext cx="8228008" cy="3378747"/>
          </a:xfrm>
        </p:spPr>
        <p:txBody>
          <a:bodyPr>
            <a:normAutofit/>
          </a:bodyPr>
          <a:lstStyle/>
          <a:p>
            <a:pPr marL="0" indent="0" defTabSz="914400" eaLnBrk="1" hangingPunct="1">
              <a:lnSpc>
                <a:spcPct val="90000"/>
              </a:lnSpc>
              <a:spcAft>
                <a:spcPts val="600"/>
              </a:spcAft>
              <a:buClr>
                <a:srgbClr val="FF6451"/>
              </a:buClr>
              <a:buNone/>
              <a:defRPr/>
            </a:pPr>
            <a:r>
              <a:rPr lang="en-US" sz="1400" b="1" dirty="0">
                <a:latin typeface="+mj-lt"/>
                <a:ea typeface="+mn-ea"/>
              </a:rPr>
              <a:t>Opportunities while studying:</a:t>
            </a:r>
          </a:p>
          <a:p>
            <a:pPr marL="342900" indent="-285750" defTabSz="914400" eaLnBrk="1" hangingPunct="1">
              <a:lnSpc>
                <a:spcPct val="90000"/>
              </a:lnSpc>
              <a:spcAft>
                <a:spcPts val="600"/>
              </a:spcAft>
              <a:buClr>
                <a:srgbClr val="FF6451"/>
              </a:buClr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+mj-lt"/>
                <a:ea typeface="+mn-ea"/>
              </a:rPr>
              <a:t>Chance to study a subject they are passionate about.</a:t>
            </a:r>
          </a:p>
          <a:p>
            <a:pPr marL="342900" indent="-285750" defTabSz="914400" eaLnBrk="1" hangingPunct="1">
              <a:lnSpc>
                <a:spcPct val="90000"/>
              </a:lnSpc>
              <a:spcAft>
                <a:spcPts val="600"/>
              </a:spcAft>
              <a:buClr>
                <a:srgbClr val="FF6451"/>
              </a:buClr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+mj-lt"/>
                <a:ea typeface="+mn-ea"/>
              </a:rPr>
              <a:t>Achieve a qualification that could lead to their chosen career.</a:t>
            </a:r>
          </a:p>
          <a:p>
            <a:pPr marL="342900" indent="-285750" defTabSz="914400" eaLnBrk="1" hangingPunct="1">
              <a:lnSpc>
                <a:spcPct val="90000"/>
              </a:lnSpc>
              <a:spcAft>
                <a:spcPts val="600"/>
              </a:spcAft>
              <a:buClr>
                <a:srgbClr val="FF6451"/>
              </a:buClr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+mj-lt"/>
                <a:ea typeface="+mn-ea"/>
              </a:rPr>
              <a:t>Grow in confidence, make lifelong friends, and gain independence and important life skills that will widen their prospects.</a:t>
            </a:r>
          </a:p>
          <a:p>
            <a:pPr marL="228600" indent="-285750" defTabSz="914400" eaLnBrk="1" hangingPunct="1">
              <a:lnSpc>
                <a:spcPct val="90000"/>
              </a:lnSpc>
              <a:spcAft>
                <a:spcPts val="600"/>
              </a:spcAft>
              <a:buClr>
                <a:srgbClr val="FF6451"/>
              </a:buClr>
              <a:buFont typeface="Arial" panose="020B0604020202020204" pitchFamily="34" charset="0"/>
              <a:buChar char="•"/>
              <a:defRPr/>
            </a:pPr>
            <a:endParaRPr lang="en-US" sz="1400" dirty="0">
              <a:latin typeface="+mj-lt"/>
              <a:ea typeface="+mn-ea"/>
            </a:endParaRPr>
          </a:p>
          <a:p>
            <a:pPr marL="0" indent="0" defTabSz="914400" eaLnBrk="1" hangingPunct="1">
              <a:lnSpc>
                <a:spcPct val="90000"/>
              </a:lnSpc>
              <a:spcAft>
                <a:spcPts val="600"/>
              </a:spcAft>
              <a:buClr>
                <a:srgbClr val="FF6451"/>
              </a:buClr>
              <a:buNone/>
              <a:defRPr/>
            </a:pPr>
            <a:r>
              <a:rPr lang="en-US" sz="1400" b="1" dirty="0">
                <a:latin typeface="+mj-lt"/>
                <a:ea typeface="+mn-ea"/>
              </a:rPr>
              <a:t>With a degree, they’ll have:</a:t>
            </a:r>
          </a:p>
          <a:p>
            <a:pPr marL="457200" lvl="1" indent="-285750" defTabSz="914400" eaLnBrk="1" hangingPunct="1">
              <a:lnSpc>
                <a:spcPct val="90000"/>
              </a:lnSpc>
              <a:spcAft>
                <a:spcPts val="600"/>
              </a:spcAft>
              <a:buClr>
                <a:srgbClr val="FF6451"/>
              </a:buClr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+mj-lt"/>
                <a:ea typeface="+mn-ea"/>
              </a:rPr>
              <a:t>the opportunity to follow their career path</a:t>
            </a:r>
          </a:p>
          <a:p>
            <a:pPr marL="457200" lvl="1" indent="-285750" defTabSz="914400" eaLnBrk="1" hangingPunct="1">
              <a:lnSpc>
                <a:spcPct val="90000"/>
              </a:lnSpc>
              <a:spcAft>
                <a:spcPts val="600"/>
              </a:spcAft>
              <a:buClr>
                <a:srgbClr val="FF6451"/>
              </a:buClr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+mj-lt"/>
                <a:ea typeface="+mn-ea"/>
              </a:rPr>
              <a:t>better job prospects, as many employers target graduates</a:t>
            </a:r>
          </a:p>
          <a:p>
            <a:pPr marL="457200" lvl="1" indent="-285750" defTabSz="914400" eaLnBrk="1" hangingPunct="1">
              <a:lnSpc>
                <a:spcPct val="90000"/>
              </a:lnSpc>
              <a:spcAft>
                <a:spcPts val="600"/>
              </a:spcAft>
              <a:buClr>
                <a:srgbClr val="FF6451"/>
              </a:buClr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+mj-lt"/>
                <a:ea typeface="+mn-ea"/>
              </a:rPr>
              <a:t>higher earning potential</a:t>
            </a:r>
          </a:p>
          <a:p>
            <a:pPr>
              <a:buClr>
                <a:srgbClr val="FF6451"/>
              </a:buClr>
              <a:buFont typeface="Arial" panose="020B0604020202020204" pitchFamily="34" charset="0"/>
              <a:buChar char="•"/>
            </a:pPr>
            <a:endParaRPr lang="en-GB" sz="2000" dirty="0">
              <a:latin typeface="+mj-lt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891204-7940-4034-A1FD-6B3269EA8373}"/>
              </a:ext>
            </a:extLst>
          </p:cNvPr>
          <p:cNvSpPr txBox="1"/>
          <p:nvPr/>
        </p:nvSpPr>
        <p:spPr>
          <a:xfrm>
            <a:off x="287341" y="4803772"/>
            <a:ext cx="4482626" cy="22634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00" dirty="0">
                <a:solidFill>
                  <a:srgbClr val="FFFFFF"/>
                </a:solidFill>
                <a:latin typeface="Calibri"/>
              </a:rPr>
              <a:t>Security marking: PUBLIC</a:t>
            </a:r>
          </a:p>
        </p:txBody>
      </p:sp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6CC70FA0-C4F7-4983-9F94-DDADBDCB4100}"/>
              </a:ext>
            </a:extLst>
          </p:cNvPr>
          <p:cNvSpPr txBox="1"/>
          <p:nvPr/>
        </p:nvSpPr>
        <p:spPr>
          <a:xfrm>
            <a:off x="5963844" y="4803772"/>
            <a:ext cx="2342601" cy="23597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0" bIns="45720" anchor="ctr" anchorCtr="0" compatLnSpc="1">
            <a:no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93DE345-8F43-47DB-BE69-B6858E68CFBF}" type="datetime4">
              <a:rPr lang="en-GB" sz="9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pPr marL="0" marR="0" lvl="0" indent="0" algn="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24 February 2025</a:t>
            </a:fld>
            <a:endParaRPr lang="en-US" sz="9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AF5DBA2D-B053-4345-9FA9-0CC3ED5AB269}"/>
              </a:ext>
            </a:extLst>
          </p:cNvPr>
          <p:cNvSpPr txBox="1"/>
          <p:nvPr/>
        </p:nvSpPr>
        <p:spPr>
          <a:xfrm>
            <a:off x="8306437" y="4803772"/>
            <a:ext cx="550221" cy="22634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00" kern="0" dirty="0">
                <a:solidFill>
                  <a:srgbClr val="FFFFFF"/>
                </a:solidFill>
                <a:latin typeface="Calibri"/>
              </a:rPr>
              <a:t>|   </a:t>
            </a:r>
            <a:fld id="{A2F8606F-E88B-417C-9A1B-095B832E158D}" type="slidenum">
              <a:rPr sz="900" kern="0" smtClean="0">
                <a:solidFill>
                  <a:srgbClr val="FFFFFF"/>
                </a:solidFill>
                <a:latin typeface="Calibri"/>
              </a:rPr>
              <a:pPr defTabSz="4572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8</a:t>
            </a:fld>
            <a:endParaRPr lang="en-US" sz="900" kern="0" dirty="0">
              <a:solidFill>
                <a:srgbClr val="FFFFFF"/>
              </a:solidFill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527535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DC24A802-AACE-4233-ACB9-3CD4D8030C3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7341" y="-27294"/>
            <a:ext cx="8228008" cy="1069793"/>
          </a:xfrm>
        </p:spPr>
        <p:txBody>
          <a:bodyPr>
            <a:normAutofit/>
          </a:bodyPr>
          <a:lstStyle/>
          <a:p>
            <a:pPr lvl="0"/>
            <a:r>
              <a:rPr lang="en-US" sz="3200" dirty="0"/>
              <a:t>Choosing the right university</a:t>
            </a:r>
            <a:endParaRPr lang="en-GB" sz="3200" dirty="0"/>
          </a:p>
        </p:txBody>
      </p:sp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A86E5E37-D0AE-4C77-BF86-AE30CCB35F9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62093" y="1239723"/>
            <a:ext cx="8819814" cy="2853138"/>
          </a:xfrm>
        </p:spPr>
        <p:txBody>
          <a:bodyPr>
            <a:noAutofit/>
          </a:bodyPr>
          <a:lstStyle/>
          <a:p>
            <a:pPr marL="285750" lvl="0" indent="-28575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555964"/>
              </a:buClr>
              <a:buFont typeface="Arial" pitchFamily="34"/>
              <a:buChar char="•"/>
            </a:pPr>
            <a:r>
              <a:rPr lang="en-US" sz="1500" b="1" dirty="0">
                <a:solidFill>
                  <a:srgbClr val="FBC651"/>
                </a:solidFill>
                <a:latin typeface="Calibri Light" pitchFamily="34"/>
                <a:cs typeface="Calibri Light" pitchFamily="34"/>
              </a:rPr>
              <a:t>Style</a:t>
            </a:r>
            <a:r>
              <a:rPr lang="en-US" sz="1500" b="1" dirty="0">
                <a:latin typeface="Calibri Light" pitchFamily="34"/>
                <a:cs typeface="Calibri Light" pitchFamily="34"/>
              </a:rPr>
              <a:t> </a:t>
            </a:r>
            <a:r>
              <a:rPr lang="en-GB" sz="1500" dirty="0">
                <a:latin typeface="Calibri Light" pitchFamily="34"/>
                <a:cs typeface="Calibri Light" pitchFamily="34"/>
              </a:rPr>
              <a:t>– </a:t>
            </a:r>
            <a:r>
              <a:rPr lang="en-US" sz="1500" dirty="0">
                <a:latin typeface="Calibri Light" pitchFamily="34"/>
                <a:cs typeface="Calibri Light" pitchFamily="34"/>
              </a:rPr>
              <a:t>from the traditional, with a focus on subject-based courses and research, to modern universities, with a greater focus on vocational courses.</a:t>
            </a:r>
          </a:p>
          <a:p>
            <a:pPr marL="285750" lvl="0" indent="-28575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555964"/>
              </a:buClr>
              <a:buFont typeface="Arial" pitchFamily="34"/>
              <a:buChar char="•"/>
            </a:pPr>
            <a:r>
              <a:rPr lang="en-US" sz="1500" b="1" dirty="0">
                <a:solidFill>
                  <a:srgbClr val="FBC651"/>
                </a:solidFill>
                <a:latin typeface="Calibri Light" pitchFamily="34"/>
                <a:cs typeface="Calibri Light" pitchFamily="34"/>
              </a:rPr>
              <a:t>Location</a:t>
            </a:r>
            <a:r>
              <a:rPr lang="en-US" sz="1500" b="1" dirty="0">
                <a:latin typeface="Calibri Light" pitchFamily="34"/>
                <a:cs typeface="Calibri Light" pitchFamily="34"/>
              </a:rPr>
              <a:t> </a:t>
            </a:r>
            <a:r>
              <a:rPr lang="en-GB" sz="1500" dirty="0">
                <a:latin typeface="Calibri Light" pitchFamily="34"/>
                <a:cs typeface="Calibri Light" pitchFamily="34"/>
              </a:rPr>
              <a:t>– </a:t>
            </a:r>
            <a:r>
              <a:rPr lang="en-US" sz="1500" dirty="0">
                <a:latin typeface="Calibri Light" pitchFamily="34"/>
                <a:cs typeface="Calibri Light" pitchFamily="34"/>
              </a:rPr>
              <a:t>some are based in large cities, others in smaller towns - a major influence on the environment and lifestyle.</a:t>
            </a:r>
          </a:p>
          <a:p>
            <a:pPr marL="285750" lvl="0" indent="-28575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555964"/>
              </a:buClr>
              <a:buFont typeface="Arial" pitchFamily="34"/>
              <a:buChar char="•"/>
            </a:pPr>
            <a:r>
              <a:rPr lang="en-US" sz="1500" b="1" dirty="0">
                <a:solidFill>
                  <a:srgbClr val="FBC651"/>
                </a:solidFill>
                <a:latin typeface="Calibri Light" pitchFamily="34"/>
                <a:cs typeface="Calibri Light" pitchFamily="34"/>
              </a:rPr>
              <a:t>Size </a:t>
            </a:r>
            <a:r>
              <a:rPr lang="en-GB" sz="1500" dirty="0">
                <a:latin typeface="Calibri Light" pitchFamily="34"/>
                <a:cs typeface="Calibri Light" pitchFamily="34"/>
              </a:rPr>
              <a:t>– </a:t>
            </a:r>
            <a:r>
              <a:rPr lang="en-US" sz="1500" dirty="0">
                <a:latin typeface="Calibri Light" pitchFamily="34"/>
                <a:cs typeface="Calibri Light" pitchFamily="34"/>
              </a:rPr>
              <a:t>larger universities can have more than 20,000 students, whereas some of the smallest have only a few thousand.</a:t>
            </a:r>
          </a:p>
          <a:p>
            <a:pPr marL="285750" lvl="0" indent="-28575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555964"/>
              </a:buClr>
              <a:buFont typeface="Arial" pitchFamily="34"/>
              <a:buChar char="•"/>
            </a:pPr>
            <a:r>
              <a:rPr lang="en-US" sz="1500" b="1" dirty="0">
                <a:solidFill>
                  <a:srgbClr val="FBC651"/>
                </a:solidFill>
                <a:latin typeface="Calibri Light" pitchFamily="34"/>
                <a:cs typeface="Calibri Light" pitchFamily="34"/>
              </a:rPr>
              <a:t>Culture and facilities </a:t>
            </a:r>
            <a:r>
              <a:rPr lang="en-GB" sz="1500" dirty="0">
                <a:latin typeface="Calibri Light" pitchFamily="34"/>
                <a:cs typeface="Calibri Light" pitchFamily="34"/>
              </a:rPr>
              <a:t>– </a:t>
            </a:r>
            <a:r>
              <a:rPr lang="en-US" sz="1500" dirty="0">
                <a:latin typeface="Calibri Light" pitchFamily="34"/>
                <a:cs typeface="Calibri Light" pitchFamily="34"/>
              </a:rPr>
              <a:t>influenced by a range of factors, including the diversity of students who attend. </a:t>
            </a:r>
          </a:p>
          <a:p>
            <a:pPr marL="285750" lvl="0" indent="-28575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555964"/>
              </a:buClr>
              <a:buFont typeface="Arial" pitchFamily="34"/>
              <a:buChar char="•"/>
            </a:pPr>
            <a:r>
              <a:rPr lang="en-US" sz="1500" b="1" dirty="0">
                <a:solidFill>
                  <a:srgbClr val="FBC651"/>
                </a:solidFill>
                <a:latin typeface="Calibri Light" pitchFamily="34"/>
                <a:cs typeface="Calibri Light" pitchFamily="34"/>
              </a:rPr>
              <a:t>What graduates do </a:t>
            </a:r>
            <a:r>
              <a:rPr lang="en-GB" sz="1500" dirty="0">
                <a:latin typeface="Calibri Light" pitchFamily="34"/>
                <a:cs typeface="Calibri Light" pitchFamily="34"/>
              </a:rPr>
              <a:t>– </a:t>
            </a:r>
            <a:r>
              <a:rPr lang="en-US" sz="1500" dirty="0">
                <a:latin typeface="Calibri Light" pitchFamily="34"/>
                <a:cs typeface="Calibri Light" pitchFamily="34"/>
              </a:rPr>
              <a:t>all universities collect destination statistics. It can be interesting to find out the types of jobs or further study students go on to.</a:t>
            </a:r>
          </a:p>
          <a:p>
            <a:pPr marL="285750" lvl="0" indent="-28575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555964"/>
              </a:buClr>
              <a:buFont typeface="Arial" pitchFamily="34"/>
              <a:buChar char="•"/>
            </a:pPr>
            <a:r>
              <a:rPr lang="en-US" sz="1500" b="1" dirty="0">
                <a:solidFill>
                  <a:srgbClr val="FBC651"/>
                </a:solidFill>
                <a:latin typeface="Calibri Light" pitchFamily="34"/>
                <a:cs typeface="Calibri Light" pitchFamily="34"/>
              </a:rPr>
              <a:t>Tuition fees </a:t>
            </a:r>
            <a:r>
              <a:rPr lang="en-GB" sz="1500" dirty="0">
                <a:latin typeface="Calibri Light" pitchFamily="34"/>
                <a:cs typeface="Calibri Light" pitchFamily="34"/>
              </a:rPr>
              <a:t>– can </a:t>
            </a:r>
            <a:r>
              <a:rPr lang="en-US" sz="1500" dirty="0">
                <a:latin typeface="Calibri Light" pitchFamily="34"/>
                <a:cs typeface="Calibri Light" pitchFamily="34"/>
              </a:rPr>
              <a:t>vary between course providers. Check if there are any scholarships or bursaries available. </a:t>
            </a:r>
          </a:p>
          <a:p>
            <a:pPr marL="285750" lvl="0" indent="-28575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555964"/>
              </a:buClr>
              <a:buFont typeface="Arial" pitchFamily="34"/>
              <a:buChar char="•"/>
            </a:pPr>
            <a:r>
              <a:rPr lang="en-US" sz="1500" b="1" dirty="0">
                <a:solidFill>
                  <a:srgbClr val="FBC651"/>
                </a:solidFill>
                <a:latin typeface="Calibri Light" pitchFamily="34"/>
                <a:cs typeface="Calibri Light" pitchFamily="34"/>
              </a:rPr>
              <a:t>Living costs </a:t>
            </a:r>
            <a:r>
              <a:rPr lang="en-GB" sz="1500" dirty="0">
                <a:latin typeface="Calibri Light" pitchFamily="34"/>
                <a:cs typeface="Calibri Light" pitchFamily="34"/>
              </a:rPr>
              <a:t>– </a:t>
            </a:r>
            <a:r>
              <a:rPr lang="en-US" sz="1500" dirty="0">
                <a:latin typeface="Calibri Light" pitchFamily="34"/>
                <a:cs typeface="Calibri Light" pitchFamily="34"/>
              </a:rPr>
              <a:t>accommodation, transport, and food can vary enormously.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3413C5-8347-4EC4-A113-ABEC663C690F}"/>
              </a:ext>
            </a:extLst>
          </p:cNvPr>
          <p:cNvSpPr txBox="1"/>
          <p:nvPr/>
        </p:nvSpPr>
        <p:spPr>
          <a:xfrm>
            <a:off x="5963844" y="4803772"/>
            <a:ext cx="2342601" cy="23597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0" bIns="45720" anchor="ctr" anchorCtr="0" compatLnSpc="1">
            <a:no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5C158D6-3438-4FBB-B4D4-E78B4AFF5A3C}" type="datetime4">
              <a:rPr lang="en-GB" sz="900" b="0" i="0" u="none" strike="noStrike" kern="1200" cap="none" spc="0" baseline="0">
                <a:solidFill>
                  <a:srgbClr val="1F2834"/>
                </a:solidFill>
                <a:uFillTx/>
                <a:latin typeface="Calibri"/>
              </a:rPr>
              <a:pPr marL="0" marR="0" lvl="0" indent="0" algn="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24 February 2025</a:t>
            </a:fld>
            <a:endParaRPr lang="en-US" sz="900" b="0" i="0" u="none" strike="noStrike" kern="1200" cap="none" spc="0" baseline="0" dirty="0">
              <a:solidFill>
                <a:srgbClr val="1F2834"/>
              </a:solidFill>
              <a:uFillTx/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03FBAD-2817-411E-AA3E-8E5FEB5DFA9B}"/>
              </a:ext>
            </a:extLst>
          </p:cNvPr>
          <p:cNvSpPr txBox="1"/>
          <p:nvPr/>
        </p:nvSpPr>
        <p:spPr>
          <a:xfrm>
            <a:off x="287341" y="4803772"/>
            <a:ext cx="4482626" cy="22634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00" b="0" i="0" u="none" strike="noStrike" kern="1200" cap="none" spc="0" baseline="0" dirty="0">
                <a:solidFill>
                  <a:srgbClr val="1F2834"/>
                </a:solidFill>
                <a:uFillTx/>
                <a:latin typeface="Calibri"/>
              </a:rPr>
              <a:t>Security marking: </a:t>
            </a:r>
            <a:r>
              <a:rPr lang="en-US" sz="900" b="1" i="0" u="none" strike="noStrike" kern="1200" cap="none" spc="0" baseline="0" dirty="0">
                <a:solidFill>
                  <a:srgbClr val="1F2834"/>
                </a:solidFill>
                <a:uFillTx/>
                <a:latin typeface="Calibri"/>
              </a:rPr>
              <a:t>PUBLIC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758986-D3F9-451A-829C-E9B515CC28A1}"/>
              </a:ext>
            </a:extLst>
          </p:cNvPr>
          <p:cNvSpPr txBox="1"/>
          <p:nvPr/>
        </p:nvSpPr>
        <p:spPr>
          <a:xfrm>
            <a:off x="8306437" y="4803772"/>
            <a:ext cx="550221" cy="22634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00" dirty="0">
                <a:solidFill>
                  <a:srgbClr val="1F2834"/>
                </a:solidFill>
                <a:latin typeface="Calibri"/>
              </a:rPr>
              <a:t>|   </a:t>
            </a:r>
            <a:fld id="{7EB7DE69-B12F-4AF8-ABDE-1597214DA4DF}" type="slidenum">
              <a:rPr sz="900" smtClean="0">
                <a:solidFill>
                  <a:srgbClr val="1F2834"/>
                </a:solidFill>
                <a:latin typeface="Calibri"/>
              </a:rPr>
              <a:t>9</a:t>
            </a:fld>
            <a:endParaRPr lang="en-US" sz="900" dirty="0">
              <a:solidFill>
                <a:srgbClr val="1F2834"/>
              </a:solidFill>
              <a:latin typeface="Calibri"/>
            </a:endParaRPr>
          </a:p>
        </p:txBody>
      </p:sp>
    </p:spTree>
    <p:custDataLst>
      <p:tags r:id="rId1"/>
    </p:custData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2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ucas202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C171055ABF8564582BFE9B3032F8ED2" ma:contentTypeVersion="13" ma:contentTypeDescription="Create a new document." ma:contentTypeScope="" ma:versionID="9ad66bcb18e7c4b0cfc4ccf36438281c">
  <xsd:schema xmlns:xsd="http://www.w3.org/2001/XMLSchema" xmlns:xs="http://www.w3.org/2001/XMLSchema" xmlns:p="http://schemas.microsoft.com/office/2006/metadata/properties" xmlns:ns3="0110a290-4e1d-46bc-911d-4e5f7c32959d" xmlns:ns4="aa93c401-d1e7-4cf2-8c44-f2b337c5cd63" targetNamespace="http://schemas.microsoft.com/office/2006/metadata/properties" ma:root="true" ma:fieldsID="6cd5f6b454edf807d0203914e6d7e277" ns3:_="" ns4:_="">
    <xsd:import namespace="0110a290-4e1d-46bc-911d-4e5f7c32959d"/>
    <xsd:import namespace="aa93c401-d1e7-4cf2-8c44-f2b337c5cd6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10a290-4e1d-46bc-911d-4e5f7c32959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93c401-d1e7-4cf2-8c44-f2b337c5cd6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DF9D8C3-0BAB-401C-B29C-353B748935C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FE7382A-0413-4B8C-AFE5-F65A362FE583}">
  <ds:schemaRefs>
    <ds:schemaRef ds:uri="http://purl.org/dc/terms/"/>
    <ds:schemaRef ds:uri="http://schemas.microsoft.com/office/2006/metadata/properties"/>
    <ds:schemaRef ds:uri="0110a290-4e1d-46bc-911d-4e5f7c32959d"/>
    <ds:schemaRef ds:uri="aa93c401-d1e7-4cf2-8c44-f2b337c5cd63"/>
    <ds:schemaRef ds:uri="http://purl.org/dc/dcmitype/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BE6D2D1D-81F5-4959-B0EE-9868BF236F4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110a290-4e1d-46bc-911d-4e5f7c32959d"/>
    <ds:schemaRef ds:uri="aa93c401-d1e7-4cf2-8c44-f2b337c5cd6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628</TotalTime>
  <Words>1053</Words>
  <Application>Microsoft Office PowerPoint</Application>
  <PresentationFormat>On-screen Show (16:9)</PresentationFormat>
  <Paragraphs>234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Wingdings</vt:lpstr>
      <vt:lpstr>ucas2020</vt:lpstr>
      <vt:lpstr>PowerPoint Presentation</vt:lpstr>
      <vt:lpstr>This evening….</vt:lpstr>
      <vt:lpstr>Choices available</vt:lpstr>
      <vt:lpstr>Applying to University</vt:lpstr>
      <vt:lpstr>PowerPoint Presentation</vt:lpstr>
      <vt:lpstr>PowerPoint Presentation</vt:lpstr>
      <vt:lpstr>What is UCAS?</vt:lpstr>
      <vt:lpstr>Why higher education?</vt:lpstr>
      <vt:lpstr>Choosing the right university</vt:lpstr>
      <vt:lpstr>Choosing the right course</vt:lpstr>
      <vt:lpstr>Research resources</vt:lpstr>
      <vt:lpstr>Applying -  key facts</vt:lpstr>
      <vt:lpstr>What should students be doing now?</vt:lpstr>
      <vt:lpstr>Unifrog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Parents’ evening presentation</dc:title>
  <dc:creator>Genia Garrity</dc:creator>
  <cp:lastModifiedBy>Kim Brewer</cp:lastModifiedBy>
  <cp:revision>30</cp:revision>
  <cp:lastPrinted>2025-02-13T16:10:53Z</cp:lastPrinted>
  <dcterms:created xsi:type="dcterms:W3CDTF">2021-02-12T14:08:30Z</dcterms:created>
  <dcterms:modified xsi:type="dcterms:W3CDTF">2025-02-24T13:49:25Z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0x010100AC171055ABF8564582BFE9B3032F8ED2</vt:lpwstr>
  </property>
</Properties>
</file>